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72" r:id="rId5"/>
    <p:sldId id="25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9" r:id="rId17"/>
    <p:sldId id="274" r:id="rId18"/>
    <p:sldId id="275" r:id="rId19"/>
    <p:sldId id="276" r:id="rId20"/>
    <p:sldId id="277" r:id="rId21"/>
    <p:sldId id="278" r:id="rId22"/>
    <p:sldId id="262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76A14-CF4C-DA03-3578-DC09FA855D36}" v="476" dt="2019-11-15T23:33:43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18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523" y="-1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20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4925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74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901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0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242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533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92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013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042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720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3104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9" r:id="rId5"/>
    <p:sldLayoutId id="2147483953" r:id="rId6"/>
    <p:sldLayoutId id="2147483954" r:id="rId7"/>
    <p:sldLayoutId id="2147483955" r:id="rId8"/>
    <p:sldLayoutId id="2147483958" r:id="rId9"/>
    <p:sldLayoutId id="2147483956" r:id="rId10"/>
    <p:sldLayoutId id="214748395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nvidia.com/cuda-10.0-download-arch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vidia.com/Download/index.aspx?lang=en-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nvidia.com/rdp/cudnn-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08D4B6A-8113-4DFB-B82E-B60CAC8E0A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822E561-F97C-4CBB-A9A6-A6BF6317BC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7D39E7-EFA2-4D12-932E-663C83FD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1139920"/>
            <a:ext cx="3511233" cy="3503770"/>
          </a:xfrm>
        </p:spPr>
        <p:txBody>
          <a:bodyPr anchor="ctr">
            <a:noAutofit/>
          </a:bodyPr>
          <a:lstStyle/>
          <a:p>
            <a:r>
              <a:rPr lang="es-ES" sz="3800" dirty="0">
                <a:solidFill>
                  <a:schemeClr val="tx1"/>
                </a:solidFill>
              </a:rPr>
              <a:t>Manual de Instalación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sz="2800" dirty="0">
                <a:solidFill>
                  <a:schemeClr val="tx1"/>
                </a:solidFill>
              </a:rPr>
              <a:t>anaconda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>
                <a:solidFill>
                  <a:schemeClr val="tx1"/>
                </a:solidFill>
                <a:ea typeface="+mj-lt"/>
                <a:cs typeface="+mj-lt"/>
              </a:rPr>
              <a:t>tensorflow</a:t>
            </a: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>
                <a:solidFill>
                  <a:schemeClr val="tx1"/>
                </a:solidFill>
              </a:rPr>
              <a:t>keras</a:t>
            </a:r>
            <a:r>
              <a:rPr lang="es-ES" dirty="0">
                <a:solidFill>
                  <a:schemeClr val="tx1"/>
                </a:solidFill>
              </a:rPr>
              <a:t/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679C047-DC70-4AD6-9143-A78CCFBFA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987430"/>
            <a:ext cx="3511233" cy="10518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900" dirty="0"/>
              <a:t>Diego insandara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900" dirty="0"/>
              <a:t>Jhonatan caicedo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900" dirty="0"/>
              <a:t>Lizeth chamorro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900" dirty="0"/>
              <a:t>Tatiana diaz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s-ES" sz="900" dirty="0"/>
              <a:t>David cordoba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01B0E58-A5C8-4CDA-A2E0-35DF94E59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13 Rectángulo"/>
          <p:cNvSpPr/>
          <p:nvPr/>
        </p:nvSpPr>
        <p:spPr>
          <a:xfrm>
            <a:off x="4688541" y="0"/>
            <a:ext cx="7503459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4" descr="Resultado de imagen de keras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321636">
            <a:off x="8417043" y="3931756"/>
            <a:ext cx="3464840" cy="1111068"/>
          </a:xfrm>
          <a:prstGeom prst="rect">
            <a:avLst/>
          </a:prstGeom>
          <a:noFill/>
        </p:spPr>
      </p:pic>
      <p:pic>
        <p:nvPicPr>
          <p:cNvPr id="16" name="Picture 2" descr="Resultado de imagen de tensorflow keras anaconda&quot;"/>
          <p:cNvPicPr>
            <a:picLocks noChangeAspect="1" noChangeArrowheads="1"/>
          </p:cNvPicPr>
          <p:nvPr/>
        </p:nvPicPr>
        <p:blipFill>
          <a:blip r:embed="rId3"/>
          <a:srcRect l="34783" r="28261" b="57971"/>
          <a:stretch>
            <a:fillRect/>
          </a:stretch>
        </p:blipFill>
        <p:spPr bwMode="auto">
          <a:xfrm rot="21248551">
            <a:off x="5241032" y="3604033"/>
            <a:ext cx="3002770" cy="2561186"/>
          </a:xfrm>
          <a:prstGeom prst="rect">
            <a:avLst/>
          </a:prstGeom>
          <a:noFill/>
        </p:spPr>
      </p:pic>
      <p:pic>
        <p:nvPicPr>
          <p:cNvPr id="17" name="Picture 6" descr="Resultado de imagen de anaconda program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91590">
            <a:off x="5187449" y="929506"/>
            <a:ext cx="4257675" cy="2124075"/>
          </a:xfrm>
          <a:prstGeom prst="rect">
            <a:avLst/>
          </a:prstGeom>
          <a:noFill/>
        </p:spPr>
      </p:pic>
      <p:pic>
        <p:nvPicPr>
          <p:cNvPr id="18" name="Picture 8" descr="Resultado de imagen de python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504852">
            <a:off x="9231968" y="464182"/>
            <a:ext cx="2214578" cy="2214578"/>
          </a:xfrm>
          <a:prstGeom prst="rect">
            <a:avLst/>
          </a:prstGeom>
          <a:noFill/>
        </p:spPr>
      </p:pic>
      <p:pic>
        <p:nvPicPr>
          <p:cNvPr id="1028" name="Picture 4" descr="Resultado de imagen de udenar electronica&quot;"/>
          <p:cNvPicPr>
            <a:picLocks noChangeAspect="1" noChangeArrowheads="1"/>
          </p:cNvPicPr>
          <p:nvPr/>
        </p:nvPicPr>
        <p:blipFill>
          <a:blip r:embed="rId6"/>
          <a:srcRect b="6717"/>
          <a:stretch>
            <a:fillRect/>
          </a:stretch>
        </p:blipFill>
        <p:spPr bwMode="auto">
          <a:xfrm>
            <a:off x="10990729" y="5737414"/>
            <a:ext cx="1201271" cy="1120586"/>
          </a:xfrm>
          <a:prstGeom prst="rect">
            <a:avLst/>
          </a:prstGeom>
          <a:noFill/>
        </p:spPr>
      </p:pic>
      <p:pic>
        <p:nvPicPr>
          <p:cNvPr id="1030" name="Picture 6" descr="Resultado de imagen de udenar&quot;"/>
          <p:cNvPicPr>
            <a:picLocks noChangeAspect="1" noChangeArrowheads="1"/>
          </p:cNvPicPr>
          <p:nvPr/>
        </p:nvPicPr>
        <p:blipFill>
          <a:blip r:embed="rId7" cstate="print"/>
          <a:srcRect l="15252" t="-1843" r="15009" b="25806"/>
          <a:stretch>
            <a:fillRect/>
          </a:stretch>
        </p:blipFill>
        <p:spPr bwMode="auto">
          <a:xfrm>
            <a:off x="9959787" y="5934671"/>
            <a:ext cx="1134615" cy="8247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0594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000" b="1" dirty="0" smtClean="0"/>
              <a:t>Tensorflow con GPU </a:t>
            </a:r>
            <a:r>
              <a:rPr lang="es-CO" sz="6000" b="1" dirty="0" err="1" smtClean="0"/>
              <a:t>nvidia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72653"/>
            <a:ext cx="5496879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Descargue la versión </a:t>
            </a:r>
            <a:r>
              <a:rPr lang="es-CO" b="1" dirty="0" smtClean="0"/>
              <a:t>ANACONDA</a:t>
            </a:r>
            <a:r>
              <a:rPr lang="es-CO" dirty="0" smtClean="0"/>
              <a:t> para </a:t>
            </a:r>
            <a:r>
              <a:rPr lang="es-CO" dirty="0" err="1" smtClean="0"/>
              <a:t>Python</a:t>
            </a:r>
            <a:r>
              <a:rPr lang="es-CO" dirty="0" smtClean="0"/>
              <a:t> 3.7 desde </a:t>
            </a:r>
            <a:r>
              <a:rPr lang="es-ES" dirty="0" smtClean="0">
                <a:hlinkClick r:id="rId2"/>
              </a:rPr>
              <a:t>https://www.anaconda.com/distribution</a:t>
            </a:r>
            <a:r>
              <a:rPr lang="es-ES" dirty="0" smtClean="0">
                <a:hlinkClick r:id="rId2"/>
              </a:rPr>
              <a:t>/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Abra el ejecutable.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Continúe la instalación y marque las dos casillas de la imagen cuando se le indique (ignore la advertencia indicada).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Finalice la instalación</a:t>
            </a:r>
            <a:endParaRPr lang="es-ES" dirty="0" smtClean="0"/>
          </a:p>
          <a:p>
            <a:pPr marL="342900" indent="-342900">
              <a:buNone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ANACONDA</a:t>
            </a:r>
            <a:endParaRPr lang="es-ES" sz="2800" b="1" dirty="0"/>
          </a:p>
        </p:txBody>
      </p:sp>
      <p:pic>
        <p:nvPicPr>
          <p:cNvPr id="4100" name="Picture 4" descr="Image result for anaconda instalació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1275" y="2169327"/>
            <a:ext cx="5258275" cy="4088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000" b="1" dirty="0" smtClean="0"/>
              <a:t>Tensorflow con GPU </a:t>
            </a:r>
            <a:r>
              <a:rPr lang="es-CO" sz="6000" b="1" dirty="0" err="1" smtClean="0"/>
              <a:t>nvidia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25028"/>
            <a:ext cx="5009983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Abra </a:t>
            </a:r>
            <a:r>
              <a:rPr lang="es-CO" b="1" dirty="0" smtClean="0"/>
              <a:t>Anaconda </a:t>
            </a:r>
            <a:r>
              <a:rPr lang="es-CO" b="1" dirty="0" err="1" smtClean="0"/>
              <a:t>Prompt</a:t>
            </a:r>
            <a:r>
              <a:rPr lang="es-CO" b="1" dirty="0" smtClean="0"/>
              <a:t> </a:t>
            </a:r>
            <a:r>
              <a:rPr lang="es-CO" dirty="0" smtClean="0"/>
              <a:t>desde el menú inicio.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la ventana abierta escriba el comando:            </a:t>
            </a:r>
            <a:r>
              <a:rPr lang="es-ES" b="1" dirty="0" err="1" smtClean="0"/>
              <a:t>pip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</a:t>
            </a:r>
            <a:r>
              <a:rPr lang="es-ES" b="1" dirty="0" err="1" smtClean="0"/>
              <a:t>tensorflow-gpu</a:t>
            </a:r>
            <a:r>
              <a:rPr lang="es-ES" b="1" dirty="0" smtClean="0"/>
              <a:t> </a:t>
            </a:r>
            <a:r>
              <a:rPr lang="es-ES" dirty="0" smtClean="0"/>
              <a:t>y presione </a:t>
            </a:r>
            <a:r>
              <a:rPr lang="es-ES" dirty="0" err="1" smtClean="0"/>
              <a:t>enter</a:t>
            </a:r>
            <a:r>
              <a:rPr lang="es-ES" dirty="0" smtClean="0"/>
              <a:t>.</a:t>
            </a:r>
            <a:endParaRPr lang="es-CO" b="1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Espere hasta que se indique que </a:t>
            </a:r>
            <a:r>
              <a:rPr lang="es-CO" dirty="0" err="1" smtClean="0"/>
              <a:t>tensorflow-gpu</a:t>
            </a:r>
            <a:r>
              <a:rPr lang="es-CO" dirty="0" smtClean="0"/>
              <a:t> se instaló exitosamente.</a:t>
            </a:r>
          </a:p>
          <a:p>
            <a:pPr marL="342900" indent="-342900">
              <a:buNone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TENSORFLOW</a:t>
            </a:r>
            <a:endParaRPr lang="es-ES" sz="28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3016" t="22145" r="73747"/>
          <a:stretch>
            <a:fillRect/>
          </a:stretch>
        </p:blipFill>
        <p:spPr bwMode="auto">
          <a:xfrm>
            <a:off x="5610225" y="2457450"/>
            <a:ext cx="1844703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 r="6942"/>
          <a:stretch>
            <a:fillRect/>
          </a:stretch>
        </p:blipFill>
        <p:spPr bwMode="auto">
          <a:xfrm>
            <a:off x="7634288" y="2438401"/>
            <a:ext cx="40147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000" b="1" dirty="0" smtClean="0"/>
              <a:t>Tensorflow con GPU </a:t>
            </a:r>
            <a:r>
              <a:rPr lang="es-CO" sz="6000" b="1" dirty="0" err="1" smtClean="0"/>
              <a:t>nvidia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25028"/>
            <a:ext cx="4952833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Abra Anaconda </a:t>
            </a:r>
            <a:r>
              <a:rPr lang="es-CO" dirty="0" err="1" smtClean="0"/>
              <a:t>Prompt</a:t>
            </a:r>
            <a:r>
              <a:rPr lang="es-CO" dirty="0" smtClean="0"/>
              <a:t> desde el menú inicio.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la ventana abierta escriba el comando:            </a:t>
            </a:r>
            <a:r>
              <a:rPr lang="es-ES" b="1" dirty="0" err="1" smtClean="0"/>
              <a:t>pip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</a:t>
            </a:r>
            <a:r>
              <a:rPr lang="es-ES" b="1" dirty="0" err="1" smtClean="0"/>
              <a:t>keras</a:t>
            </a:r>
            <a:r>
              <a:rPr lang="es-ES" b="1" dirty="0" smtClean="0"/>
              <a:t> </a:t>
            </a:r>
            <a:r>
              <a:rPr lang="es-ES" dirty="0" smtClean="0"/>
              <a:t>y presione </a:t>
            </a:r>
            <a:r>
              <a:rPr lang="es-ES" dirty="0" err="1" smtClean="0"/>
              <a:t>enter</a:t>
            </a:r>
            <a:r>
              <a:rPr lang="es-ES" dirty="0" smtClean="0"/>
              <a:t>.</a:t>
            </a:r>
            <a:endParaRPr lang="es-CO" b="1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Espere hasta que se indique que </a:t>
            </a:r>
            <a:r>
              <a:rPr lang="es-CO" dirty="0" err="1" smtClean="0"/>
              <a:t>keras</a:t>
            </a:r>
            <a:r>
              <a:rPr lang="es-CO" dirty="0" smtClean="0"/>
              <a:t> se instaló exitosamente.</a:t>
            </a:r>
          </a:p>
          <a:p>
            <a:pPr marL="342900" indent="-342900">
              <a:buNone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KERAS</a:t>
            </a:r>
            <a:endParaRPr lang="es-ES" sz="28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3016" t="22145" r="73747"/>
          <a:stretch>
            <a:fillRect/>
          </a:stretch>
        </p:blipFill>
        <p:spPr bwMode="auto">
          <a:xfrm>
            <a:off x="5610225" y="2457450"/>
            <a:ext cx="1844703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501" y="2447054"/>
            <a:ext cx="3752849" cy="348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/>
              <a:t>Tensorflow </a:t>
            </a:r>
            <a:r>
              <a:rPr lang="es-CO" sz="6000" b="1" dirty="0" smtClean="0"/>
              <a:t>sin </a:t>
            </a:r>
            <a:r>
              <a:rPr lang="es-CO" sz="6000" b="1" dirty="0" err="1" smtClean="0"/>
              <a:t>gpu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96428"/>
            <a:ext cx="10401133" cy="3585322"/>
          </a:xfrm>
        </p:spPr>
        <p:txBody>
          <a:bodyPr>
            <a:normAutofit/>
          </a:bodyPr>
          <a:lstStyle/>
          <a:p>
            <a:pPr marL="342900" indent="-342900"/>
            <a:r>
              <a:rPr lang="es-CO" dirty="0" smtClean="0"/>
              <a:t>Utilice esta opción si su equipo </a:t>
            </a:r>
            <a:r>
              <a:rPr lang="es-CO" b="1" dirty="0" smtClean="0"/>
              <a:t>no cuenta</a:t>
            </a:r>
            <a:r>
              <a:rPr lang="es-CO" dirty="0" smtClean="0"/>
              <a:t> con tarjeta gráfica </a:t>
            </a:r>
            <a:r>
              <a:rPr lang="es-CO" b="1" dirty="0" smtClean="0"/>
              <a:t>NVIDIA</a:t>
            </a:r>
          </a:p>
          <a:p>
            <a:pPr marL="342900" indent="-342900"/>
            <a:r>
              <a:rPr lang="es-CO" dirty="0" smtClean="0"/>
              <a:t>El uso de tarjeta gráfica en tareas de machine </a:t>
            </a:r>
            <a:r>
              <a:rPr lang="es-CO" dirty="0" err="1" smtClean="0"/>
              <a:t>learning</a:t>
            </a:r>
            <a:r>
              <a:rPr lang="es-CO" dirty="0" smtClean="0"/>
              <a:t> mejora el tiempo de procesamiento requerido en sus proyectos.</a:t>
            </a:r>
          </a:p>
          <a:p>
            <a:pPr marL="342900" indent="-342900"/>
            <a:r>
              <a:rPr lang="es-CO" dirty="0" smtClean="0"/>
              <a:t>En algunos casos la opción sin GPU puede ayudar a </a:t>
            </a:r>
            <a:r>
              <a:rPr lang="es-CO" dirty="0" smtClean="0"/>
              <a:t>solucionar algunos problemas relacionados con desbordamiento de memoria en GPU, pero requerirá mayor tiempo de procesamiento.</a:t>
            </a: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TENGA EN CUENTA…</a:t>
            </a:r>
            <a:endParaRPr lang="es-E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/>
              <a:t>Tensorflow </a:t>
            </a:r>
            <a:r>
              <a:rPr lang="es-CO" sz="6000" b="1" dirty="0" smtClean="0"/>
              <a:t>sin </a:t>
            </a:r>
            <a:r>
              <a:rPr lang="es-CO" sz="6000" b="1" dirty="0" err="1" smtClean="0"/>
              <a:t>gpu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72653"/>
            <a:ext cx="5496879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Descargue la versión </a:t>
            </a:r>
            <a:r>
              <a:rPr lang="es-CO" b="1" dirty="0" smtClean="0"/>
              <a:t>ANACONDA</a:t>
            </a:r>
            <a:r>
              <a:rPr lang="es-CO" dirty="0" smtClean="0"/>
              <a:t> para </a:t>
            </a:r>
            <a:r>
              <a:rPr lang="es-CO" dirty="0" err="1" smtClean="0"/>
              <a:t>Python</a:t>
            </a:r>
            <a:r>
              <a:rPr lang="es-CO" dirty="0" smtClean="0"/>
              <a:t> 3.7 desde </a:t>
            </a:r>
            <a:r>
              <a:rPr lang="es-ES" dirty="0" smtClean="0">
                <a:hlinkClick r:id="rId2"/>
              </a:rPr>
              <a:t>https://www.anaconda.com/distribution/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Abra el ejecutable.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Continúe la instalación y marque las dos casillas de la imagen cuando se le indique (ignore la advertencia indicada).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Finalice la instalación.</a:t>
            </a:r>
            <a:endParaRPr lang="es-ES" dirty="0" smtClean="0"/>
          </a:p>
          <a:p>
            <a:pPr marL="342900" indent="-342900">
              <a:buNone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ANACONDA</a:t>
            </a:r>
            <a:endParaRPr lang="es-ES" sz="2800" b="1" dirty="0"/>
          </a:p>
        </p:txBody>
      </p:sp>
      <p:pic>
        <p:nvPicPr>
          <p:cNvPr id="4100" name="Picture 4" descr="Image result for anaconda instalació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1275" y="2169327"/>
            <a:ext cx="5258275" cy="4088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/>
              <a:t>Tensorflow </a:t>
            </a:r>
            <a:r>
              <a:rPr lang="es-CO" sz="6000" b="1" dirty="0" smtClean="0"/>
              <a:t>sin </a:t>
            </a:r>
            <a:r>
              <a:rPr lang="es-CO" sz="6000" b="1" dirty="0" err="1" smtClean="0"/>
              <a:t>gpu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25028"/>
            <a:ext cx="5019508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Abra </a:t>
            </a:r>
            <a:r>
              <a:rPr lang="es-CO" b="1" dirty="0" smtClean="0"/>
              <a:t>Anaconda </a:t>
            </a:r>
            <a:r>
              <a:rPr lang="es-CO" b="1" dirty="0" err="1" smtClean="0"/>
              <a:t>Prompt</a:t>
            </a:r>
            <a:r>
              <a:rPr lang="es-CO" b="1" dirty="0" smtClean="0"/>
              <a:t> </a:t>
            </a:r>
            <a:r>
              <a:rPr lang="es-CO" dirty="0" smtClean="0"/>
              <a:t>desde el menú inicio.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la ventana abierta escriba el comando:            </a:t>
            </a:r>
            <a:r>
              <a:rPr lang="es-ES" b="1" dirty="0" err="1" smtClean="0"/>
              <a:t>pip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</a:t>
            </a:r>
            <a:r>
              <a:rPr lang="es-ES" b="1" dirty="0" err="1" smtClean="0"/>
              <a:t>tensorflow</a:t>
            </a:r>
            <a:r>
              <a:rPr lang="es-ES" b="1" dirty="0" smtClean="0"/>
              <a:t> </a:t>
            </a:r>
            <a:r>
              <a:rPr lang="es-ES" dirty="0" smtClean="0"/>
              <a:t>y presione </a:t>
            </a:r>
            <a:r>
              <a:rPr lang="es-ES" dirty="0" err="1" smtClean="0"/>
              <a:t>enter</a:t>
            </a:r>
            <a:r>
              <a:rPr lang="es-ES" dirty="0" smtClean="0"/>
              <a:t>.</a:t>
            </a:r>
            <a:endParaRPr lang="es-CO" b="1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Espere hasta que se indique que </a:t>
            </a:r>
            <a:r>
              <a:rPr lang="es-CO" dirty="0" err="1" smtClean="0"/>
              <a:t>tensorflow</a:t>
            </a:r>
            <a:r>
              <a:rPr lang="es-CO" dirty="0" smtClean="0"/>
              <a:t> se instaló exitosamente.</a:t>
            </a:r>
          </a:p>
          <a:p>
            <a:pPr marL="342900" indent="-342900">
              <a:buNone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TENSORFLOW</a:t>
            </a:r>
            <a:endParaRPr lang="es-ES" sz="28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3016" t="22145" r="73747"/>
          <a:stretch>
            <a:fillRect/>
          </a:stretch>
        </p:blipFill>
        <p:spPr bwMode="auto">
          <a:xfrm>
            <a:off x="5610225" y="2457450"/>
            <a:ext cx="1844703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7163" y="2446785"/>
            <a:ext cx="3919537" cy="348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/>
              <a:t>Tensorflow </a:t>
            </a:r>
            <a:r>
              <a:rPr lang="es-CO" sz="6000" b="1" dirty="0" smtClean="0"/>
              <a:t>sin </a:t>
            </a:r>
            <a:r>
              <a:rPr lang="es-CO" sz="6000" b="1" dirty="0" err="1" smtClean="0"/>
              <a:t>gpu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25028"/>
            <a:ext cx="4952833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Abra Anaconda </a:t>
            </a:r>
            <a:r>
              <a:rPr lang="es-CO" dirty="0" err="1" smtClean="0"/>
              <a:t>Prompt</a:t>
            </a:r>
            <a:r>
              <a:rPr lang="es-CO" dirty="0" smtClean="0"/>
              <a:t> desde el menú inicio.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la ventana abierta escriba el comando:            </a:t>
            </a:r>
            <a:r>
              <a:rPr lang="es-ES" b="1" dirty="0" err="1" smtClean="0"/>
              <a:t>pip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</a:t>
            </a:r>
            <a:r>
              <a:rPr lang="es-ES" b="1" dirty="0" err="1" smtClean="0"/>
              <a:t>keras</a:t>
            </a:r>
            <a:r>
              <a:rPr lang="es-ES" b="1" dirty="0" smtClean="0"/>
              <a:t> </a:t>
            </a:r>
            <a:r>
              <a:rPr lang="es-ES" dirty="0" smtClean="0"/>
              <a:t>y presione </a:t>
            </a:r>
            <a:r>
              <a:rPr lang="es-ES" dirty="0" err="1" smtClean="0"/>
              <a:t>enter</a:t>
            </a:r>
            <a:r>
              <a:rPr lang="es-ES" dirty="0" smtClean="0"/>
              <a:t>.</a:t>
            </a:r>
            <a:endParaRPr lang="es-CO" b="1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Espere hasta que se indique que </a:t>
            </a:r>
            <a:r>
              <a:rPr lang="es-CO" dirty="0" err="1" smtClean="0"/>
              <a:t>keras</a:t>
            </a:r>
            <a:r>
              <a:rPr lang="es-CO" dirty="0" smtClean="0"/>
              <a:t> se instaló exitosamente.</a:t>
            </a:r>
          </a:p>
          <a:p>
            <a:pPr marL="342900" indent="-342900">
              <a:buNone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KERAS</a:t>
            </a:r>
            <a:endParaRPr lang="es-ES" sz="28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l="3016" t="22145" r="73747"/>
          <a:stretch>
            <a:fillRect/>
          </a:stretch>
        </p:blipFill>
        <p:spPr bwMode="auto">
          <a:xfrm>
            <a:off x="5610225" y="2457450"/>
            <a:ext cx="1844703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501" y="2447054"/>
            <a:ext cx="3752849" cy="348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/>
              <a:t>¿Como usar anaconda?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3025028"/>
            <a:ext cx="10591634" cy="3585322"/>
          </a:xfrm>
        </p:spPr>
        <p:txBody>
          <a:bodyPr>
            <a:normAutofit/>
          </a:bodyPr>
          <a:lstStyle/>
          <a:p>
            <a:pPr marL="342900" indent="-342900"/>
            <a:r>
              <a:rPr lang="es-CO" dirty="0" smtClean="0"/>
              <a:t>Anaconda le permite trabajar proyectos en lenguaje </a:t>
            </a:r>
            <a:r>
              <a:rPr lang="es-CO" dirty="0" err="1" smtClean="0"/>
              <a:t>Python</a:t>
            </a:r>
            <a:r>
              <a:rPr lang="es-CO" dirty="0" smtClean="0"/>
              <a:t> con mayor comodidad, facilitando la movilidad y flexibilidad mediante la creación de ambientes o entornos.</a:t>
            </a:r>
          </a:p>
          <a:p>
            <a:pPr marL="342900" indent="-342900"/>
            <a:r>
              <a:rPr lang="es-CO" dirty="0" smtClean="0"/>
              <a:t>Un entorno es un espacio de desarrollo con características particulares, de modo que puede trabajar con distintas versiones de </a:t>
            </a:r>
            <a:r>
              <a:rPr lang="es-CO" dirty="0" err="1" smtClean="0"/>
              <a:t>Python</a:t>
            </a:r>
            <a:r>
              <a:rPr lang="es-CO" dirty="0" smtClean="0"/>
              <a:t> </a:t>
            </a:r>
            <a:r>
              <a:rPr lang="es-CO" dirty="0" smtClean="0"/>
              <a:t>o distintas versiones de librerías en un mismo equipo.</a:t>
            </a:r>
          </a:p>
          <a:p>
            <a:pPr marL="342900" indent="-342900"/>
            <a:r>
              <a:rPr lang="es-CO" dirty="0" smtClean="0"/>
              <a:t>A continuación se le indicará los pasos a seguir si desea crear entornos para la organización de sus proyectos.</a:t>
            </a:r>
            <a:endParaRPr lang="es-CO" dirty="0" smtClean="0"/>
          </a:p>
          <a:p>
            <a:pPr marL="342900" indent="-342900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357721"/>
            <a:ext cx="554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CREAR AMBIENTES</a:t>
            </a:r>
            <a:endParaRPr lang="es-ES" sz="2800" b="1" dirty="0"/>
          </a:p>
        </p:txBody>
      </p:sp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/>
              <a:t>¿Como usar anaconda?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3025028"/>
            <a:ext cx="6410159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Abrir </a:t>
            </a:r>
            <a:r>
              <a:rPr lang="es-CO" dirty="0" err="1" smtClean="0"/>
              <a:t>cmd</a:t>
            </a:r>
            <a:r>
              <a:rPr lang="es-CO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Escribir y ejecutar el comando </a:t>
            </a:r>
            <a:r>
              <a:rPr lang="es-ES" b="1" dirty="0" err="1" smtClean="0"/>
              <a:t>conda</a:t>
            </a:r>
            <a:r>
              <a:rPr lang="es-ES" b="1" dirty="0" smtClean="0"/>
              <a:t> </a:t>
            </a:r>
            <a:r>
              <a:rPr lang="es-ES" b="1" dirty="0" err="1" smtClean="0"/>
              <a:t>create</a:t>
            </a:r>
            <a:r>
              <a:rPr lang="es-ES" b="1" dirty="0" smtClean="0"/>
              <a:t> --</a:t>
            </a:r>
            <a:r>
              <a:rPr lang="es-ES" b="1" dirty="0" err="1" smtClean="0"/>
              <a:t>name</a:t>
            </a:r>
            <a:r>
              <a:rPr lang="es-ES" b="1" dirty="0" smtClean="0"/>
              <a:t> </a:t>
            </a:r>
            <a:r>
              <a:rPr lang="es-ES" b="1" dirty="0" err="1" smtClean="0"/>
              <a:t>myenv</a:t>
            </a:r>
            <a:r>
              <a:rPr lang="es-ES" dirty="0" smtClean="0"/>
              <a:t>, </a:t>
            </a:r>
            <a:r>
              <a:rPr lang="es-ES" dirty="0" err="1" smtClean="0"/>
              <a:t>myenv</a:t>
            </a:r>
            <a:r>
              <a:rPr lang="es-ES" dirty="0" smtClean="0"/>
              <a:t> puede ser reemplazado por el nombre de su preferencia.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Si desea crear un ambiente en una versión diferente de </a:t>
            </a:r>
            <a:r>
              <a:rPr lang="es-CO" dirty="0" err="1" smtClean="0"/>
              <a:t>Python</a:t>
            </a:r>
            <a:r>
              <a:rPr lang="es-CO" dirty="0" smtClean="0"/>
              <a:t> use este comando </a:t>
            </a:r>
            <a:r>
              <a:rPr lang="es-ES" b="1" dirty="0" err="1" smtClean="0"/>
              <a:t>conda</a:t>
            </a:r>
            <a:r>
              <a:rPr lang="es-ES" b="1" dirty="0" smtClean="0"/>
              <a:t> </a:t>
            </a:r>
            <a:r>
              <a:rPr lang="es-ES" b="1" dirty="0" err="1" smtClean="0"/>
              <a:t>create</a:t>
            </a:r>
            <a:r>
              <a:rPr lang="es-ES" b="1" dirty="0" smtClean="0"/>
              <a:t> -n </a:t>
            </a:r>
            <a:r>
              <a:rPr lang="es-ES" b="1" dirty="0" err="1" smtClean="0"/>
              <a:t>myenv</a:t>
            </a:r>
            <a:r>
              <a:rPr lang="es-ES" b="1" dirty="0" smtClean="0"/>
              <a:t> </a:t>
            </a:r>
            <a:r>
              <a:rPr lang="es-ES" b="1" dirty="0" err="1" smtClean="0"/>
              <a:t>python</a:t>
            </a:r>
            <a:r>
              <a:rPr lang="es-ES" b="1" dirty="0" smtClean="0"/>
              <a:t>=</a:t>
            </a:r>
            <a:r>
              <a:rPr lang="es-ES" b="1" dirty="0" err="1" smtClean="0"/>
              <a:t>x.x</a:t>
            </a:r>
            <a:r>
              <a:rPr lang="es-ES" dirty="0" smtClean="0"/>
              <a:t>, reemplace </a:t>
            </a:r>
            <a:r>
              <a:rPr lang="es-ES" dirty="0" err="1" smtClean="0"/>
              <a:t>myenv</a:t>
            </a:r>
            <a:r>
              <a:rPr lang="es-ES" dirty="0" smtClean="0"/>
              <a:t> por el nombre de su preferencia y las x por la versión de </a:t>
            </a:r>
            <a:r>
              <a:rPr lang="es-ES" dirty="0" err="1" smtClean="0"/>
              <a:t>P</a:t>
            </a:r>
            <a:r>
              <a:rPr lang="es-ES" dirty="0" err="1" smtClean="0"/>
              <a:t>ython</a:t>
            </a:r>
            <a:r>
              <a:rPr lang="es-ES" dirty="0" smtClean="0"/>
              <a:t> requerida (</a:t>
            </a:r>
            <a:r>
              <a:rPr lang="es-ES" dirty="0" err="1" smtClean="0"/>
              <a:t>ej</a:t>
            </a:r>
            <a:r>
              <a:rPr lang="es-ES" dirty="0" smtClean="0"/>
              <a:t>: 3.7, 3.5, 2.7)</a:t>
            </a:r>
            <a:endParaRPr lang="es-CO" b="1" dirty="0" smtClean="0"/>
          </a:p>
          <a:p>
            <a:pPr marL="342900" indent="-342900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357721"/>
            <a:ext cx="554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CREAR AMBIENTES</a:t>
            </a:r>
            <a:endParaRPr lang="es-ES" sz="2800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0414" y="2686050"/>
            <a:ext cx="4672012" cy="146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 r="2767" b="13176"/>
          <a:stretch>
            <a:fillRect/>
          </a:stretch>
        </p:blipFill>
        <p:spPr bwMode="auto">
          <a:xfrm>
            <a:off x="7115174" y="4576764"/>
            <a:ext cx="4695825" cy="141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/>
              <a:t>¿Como usar anaconda?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939303"/>
            <a:ext cx="6410159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s-CO" dirty="0" smtClean="0"/>
              <a:t>Puede activar el ambiente creado con el comando </a:t>
            </a:r>
            <a:r>
              <a:rPr lang="es-ES" b="1" dirty="0" err="1" smtClean="0"/>
              <a:t>conda</a:t>
            </a:r>
            <a:r>
              <a:rPr lang="es-ES" b="1" dirty="0" smtClean="0"/>
              <a:t> </a:t>
            </a:r>
            <a:r>
              <a:rPr lang="es-ES" b="1" dirty="0" err="1" smtClean="0"/>
              <a:t>activate</a:t>
            </a:r>
            <a:r>
              <a:rPr lang="es-ES" b="1" dirty="0" smtClean="0"/>
              <a:t> </a:t>
            </a:r>
            <a:r>
              <a:rPr lang="es-CO" b="1" dirty="0" err="1" smtClean="0"/>
              <a:t>myenv</a:t>
            </a:r>
            <a:r>
              <a:rPr lang="es-CO" dirty="0" smtClean="0"/>
              <a:t>, reemplace </a:t>
            </a:r>
            <a:r>
              <a:rPr lang="es-CO" dirty="0" err="1" smtClean="0"/>
              <a:t>myenv</a:t>
            </a:r>
            <a:r>
              <a:rPr lang="es-CO" dirty="0" smtClean="0"/>
              <a:t> con el nombre de su ambiente.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s-CO" dirty="0" smtClean="0"/>
              <a:t>Una vez activado su ambiente puede instalar en este las librerías y paquetes deseados con el comando </a:t>
            </a:r>
            <a:r>
              <a:rPr lang="es-CO" b="1" dirty="0" err="1" smtClean="0"/>
              <a:t>pip</a:t>
            </a:r>
            <a:r>
              <a:rPr lang="es-CO" b="1" dirty="0" smtClean="0"/>
              <a:t> </a:t>
            </a:r>
            <a:r>
              <a:rPr lang="es-CO" b="1" dirty="0" err="1" smtClean="0"/>
              <a:t>install</a:t>
            </a:r>
            <a:r>
              <a:rPr lang="es-CO" b="1" dirty="0" smtClean="0"/>
              <a:t> </a:t>
            </a:r>
            <a:r>
              <a:rPr lang="es-CO" b="1" dirty="0" err="1" smtClean="0"/>
              <a:t>nombre_paquete</a:t>
            </a:r>
            <a:r>
              <a:rPr lang="es-CO" dirty="0" smtClean="0"/>
              <a:t>, de la forma que se indica en las imágenes.</a:t>
            </a:r>
            <a:endParaRPr lang="es-CO" dirty="0" smtClean="0"/>
          </a:p>
          <a:p>
            <a:pPr marL="342900" indent="-342900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357721"/>
            <a:ext cx="554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CREAR AMBIENTES</a:t>
            </a:r>
            <a:endParaRPr lang="es-ES" sz="2800" b="1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6138" y="4524375"/>
            <a:ext cx="44291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1849" y="2552700"/>
            <a:ext cx="4385511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INSTALACIÓN DE PYTHON</a:t>
            </a:r>
            <a:endParaRPr lang="es-ES" sz="5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3" y="2626618"/>
            <a:ext cx="4815560" cy="35590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 smtClean="0"/>
              <a:t>Descargar </a:t>
            </a:r>
            <a:r>
              <a:rPr lang="es-CO" sz="2000" dirty="0" err="1" smtClean="0"/>
              <a:t>Python</a:t>
            </a:r>
            <a:r>
              <a:rPr lang="es-CO" sz="2000" dirty="0" smtClean="0"/>
              <a:t>, preferiblemente la versión 3.x.x desde </a:t>
            </a:r>
            <a:r>
              <a:rPr lang="es-ES" sz="2000" dirty="0" smtClean="0">
                <a:hlinkClick r:id="rId2"/>
              </a:rPr>
              <a:t>https://www.python.org/downloads/</a:t>
            </a:r>
            <a:endParaRPr lang="es-E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s-CO" sz="2000" dirty="0" smtClean="0"/>
              <a:t>Abrir el ejecutable</a:t>
            </a:r>
          </a:p>
        </p:txBody>
      </p:sp>
      <p:pic>
        <p:nvPicPr>
          <p:cNvPr id="5" name="Picture 8" descr="Resultado de imagen de python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8047" y="697264"/>
            <a:ext cx="1612264" cy="1612264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9834" y="2695856"/>
            <a:ext cx="6103979" cy="357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/>
              <a:t>¿Como usar anaconda?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39303"/>
            <a:ext cx="5505284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Abra </a:t>
            </a:r>
            <a:r>
              <a:rPr lang="es-CO" b="1" dirty="0" smtClean="0"/>
              <a:t>Anaconda </a:t>
            </a:r>
            <a:r>
              <a:rPr lang="es-CO" b="1" dirty="0" err="1" smtClean="0"/>
              <a:t>Navigator</a:t>
            </a:r>
            <a:r>
              <a:rPr lang="es-CO" b="1" dirty="0" smtClean="0"/>
              <a:t> </a:t>
            </a:r>
            <a:r>
              <a:rPr lang="es-CO" dirty="0" smtClean="0"/>
              <a:t>desde el menú inicio.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Desde el navegador de Anaconda puede seleccionar en la opción </a:t>
            </a:r>
            <a:r>
              <a:rPr lang="es-CO" b="1" dirty="0" err="1" smtClean="0"/>
              <a:t>Applications</a:t>
            </a:r>
            <a:r>
              <a:rPr lang="es-CO" b="1" dirty="0" smtClean="0"/>
              <a:t> </a:t>
            </a:r>
            <a:r>
              <a:rPr lang="es-CO" b="1" dirty="0" err="1" smtClean="0"/>
              <a:t>on</a:t>
            </a:r>
            <a:r>
              <a:rPr lang="es-CO" b="1" dirty="0" smtClean="0"/>
              <a:t> </a:t>
            </a:r>
            <a:r>
              <a:rPr lang="es-CO" dirty="0" smtClean="0"/>
              <a:t>el ambiente en el que desea trabajar.</a:t>
            </a:r>
            <a:endParaRPr lang="es-CO" b="1" dirty="0" smtClean="0"/>
          </a:p>
          <a:p>
            <a:pPr marL="342900" indent="-342900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357721"/>
            <a:ext cx="554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ENTORNO ANACONDA</a:t>
            </a:r>
            <a:endParaRPr lang="es-ES" sz="2800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3203" t="21528" r="74688"/>
          <a:stretch>
            <a:fillRect/>
          </a:stretch>
        </p:blipFill>
        <p:spPr bwMode="auto">
          <a:xfrm>
            <a:off x="6048375" y="2200275"/>
            <a:ext cx="2108751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 r="71953" b="38889"/>
          <a:stretch>
            <a:fillRect/>
          </a:stretch>
        </p:blipFill>
        <p:spPr bwMode="auto">
          <a:xfrm>
            <a:off x="8296275" y="2209800"/>
            <a:ext cx="34194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/>
              <a:t>¿Como usar anaconda?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39303"/>
            <a:ext cx="5505284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CO" dirty="0" smtClean="0"/>
              <a:t>Puede utilizar varias herramientas de programación, le recomendamos usar </a:t>
            </a:r>
            <a:r>
              <a:rPr lang="es-CO" b="1" dirty="0" smtClean="0"/>
              <a:t>Spider</a:t>
            </a:r>
            <a:r>
              <a:rPr lang="es-CO" dirty="0" smtClean="0"/>
              <a:t> o </a:t>
            </a:r>
            <a:r>
              <a:rPr lang="es-CO" b="1" dirty="0" err="1" smtClean="0"/>
              <a:t>Jupyter</a:t>
            </a:r>
            <a:r>
              <a:rPr lang="es-CO" dirty="0" smtClean="0"/>
              <a:t>.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CO" dirty="0" smtClean="0"/>
              <a:t>Presione </a:t>
            </a:r>
            <a:r>
              <a:rPr lang="es-CO" b="1" dirty="0" err="1" smtClean="0"/>
              <a:t>Launch</a:t>
            </a:r>
            <a:r>
              <a:rPr lang="es-CO" b="1" dirty="0" smtClean="0"/>
              <a:t> </a:t>
            </a:r>
            <a:r>
              <a:rPr lang="es-CO" dirty="0" smtClean="0"/>
              <a:t>para utilizar una herramienta o </a:t>
            </a:r>
            <a:r>
              <a:rPr lang="es-CO" b="1" dirty="0" err="1" smtClean="0"/>
              <a:t>Install</a:t>
            </a:r>
            <a:r>
              <a:rPr lang="es-CO" dirty="0" smtClean="0"/>
              <a:t> en caso de que la herramienta no esté instalada por defecto.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CO" dirty="0" smtClean="0"/>
              <a:t>Comience a programar.</a:t>
            </a:r>
            <a:endParaRPr lang="es-CO" dirty="0" smtClean="0"/>
          </a:p>
          <a:p>
            <a:pPr marL="342900" indent="-342900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357721"/>
            <a:ext cx="554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ENTORNO ANACONDA</a:t>
            </a:r>
            <a:endParaRPr lang="es-ES" sz="28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5596"/>
          <a:stretch>
            <a:fillRect/>
          </a:stretch>
        </p:blipFill>
        <p:spPr bwMode="auto">
          <a:xfrm>
            <a:off x="5905371" y="2724150"/>
            <a:ext cx="575323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7419975" y="3314700"/>
            <a:ext cx="1590675" cy="9334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1192" y="2085975"/>
            <a:ext cx="11029616" cy="1681326"/>
          </a:xfrm>
        </p:spPr>
        <p:txBody>
          <a:bodyPr>
            <a:noAutofit/>
          </a:bodyPr>
          <a:lstStyle/>
          <a:p>
            <a:pPr algn="ctr"/>
            <a:r>
              <a:rPr lang="es-CO" sz="11500" dirty="0" smtClean="0"/>
              <a:t>GRACIAS</a:t>
            </a:r>
            <a:endParaRPr lang="es-ES" sz="115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4243388"/>
            <a:ext cx="116300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8" y="247650"/>
            <a:ext cx="118205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b="1" dirty="0" smtClean="0"/>
              <a:t>INSTALACIÓN DE PYTHON</a:t>
            </a:r>
            <a:endParaRPr lang="es-ES" sz="5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81193" y="2528003"/>
            <a:ext cx="4815560" cy="35590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CO" sz="2000" dirty="0" smtClean="0"/>
              <a:t>Seleccionar la opción “</a:t>
            </a:r>
            <a:r>
              <a:rPr lang="es-CO" sz="2000" dirty="0" err="1" smtClean="0"/>
              <a:t>Add</a:t>
            </a:r>
            <a:r>
              <a:rPr lang="es-CO" sz="2000" dirty="0" smtClean="0"/>
              <a:t> </a:t>
            </a:r>
            <a:r>
              <a:rPr lang="es-CO" sz="2000" dirty="0" err="1" smtClean="0"/>
              <a:t>Python</a:t>
            </a:r>
            <a:r>
              <a:rPr lang="es-CO" sz="2000" dirty="0" smtClean="0"/>
              <a:t> 3.x </a:t>
            </a:r>
            <a:r>
              <a:rPr lang="es-CO" sz="2000" dirty="0" err="1" smtClean="0"/>
              <a:t>to</a:t>
            </a:r>
            <a:r>
              <a:rPr lang="es-CO" sz="2000" dirty="0" smtClean="0"/>
              <a:t> PATH”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CO" sz="2000" dirty="0" smtClean="0"/>
              <a:t>Continuar y finalizar instalación</a:t>
            </a:r>
            <a:endParaRPr lang="es-ES" sz="2000" dirty="0"/>
          </a:p>
        </p:txBody>
      </p:sp>
      <p:pic>
        <p:nvPicPr>
          <p:cNvPr id="5" name="Picture 8" descr="Resultado de imagen de python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8047" y="697264"/>
            <a:ext cx="1612264" cy="1612264"/>
          </a:xfrm>
          <a:prstGeom prst="rect">
            <a:avLst/>
          </a:prstGeom>
          <a:noFill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8825" y="2591205"/>
            <a:ext cx="5689787" cy="362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000" b="1" dirty="0" smtClean="0"/>
              <a:t>Tensorflow </a:t>
            </a:r>
            <a:r>
              <a:rPr lang="es-CO" sz="6000" b="1" dirty="0" smtClean="0"/>
              <a:t>con GPU </a:t>
            </a:r>
            <a:r>
              <a:rPr lang="es-CO" sz="6000" b="1" dirty="0" err="1" smtClean="0"/>
              <a:t>nvidia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96428"/>
            <a:ext cx="10401133" cy="3585322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es-CO" dirty="0" smtClean="0"/>
              <a:t>Utilice esta opción si su equipo</a:t>
            </a:r>
            <a:r>
              <a:rPr lang="es-CO" b="1" dirty="0" smtClean="0"/>
              <a:t> cuenta</a:t>
            </a:r>
            <a:r>
              <a:rPr lang="es-CO" dirty="0" smtClean="0"/>
              <a:t> con tarjeta gráfica </a:t>
            </a:r>
            <a:r>
              <a:rPr lang="es-CO" b="1" dirty="0" smtClean="0"/>
              <a:t>NVIDIA</a:t>
            </a:r>
          </a:p>
          <a:p>
            <a:pPr marL="342900" indent="-342900" algn="just"/>
            <a:r>
              <a:rPr lang="es-CO" dirty="0" smtClean="0"/>
              <a:t>El uso de tarjeta gráfica en tareas de machine </a:t>
            </a:r>
            <a:r>
              <a:rPr lang="es-CO" dirty="0" err="1" smtClean="0"/>
              <a:t>learning</a:t>
            </a:r>
            <a:r>
              <a:rPr lang="es-CO" dirty="0" smtClean="0"/>
              <a:t> mejora el tiempo de procesamiento requerido en sus proyectos.</a:t>
            </a:r>
          </a:p>
          <a:p>
            <a:pPr marL="342900" indent="-342900" algn="just"/>
            <a:r>
              <a:rPr lang="es-CO" dirty="0" smtClean="0"/>
              <a:t>En algunos casos la opción con GPU involucra </a:t>
            </a:r>
            <a:r>
              <a:rPr lang="es-CO" dirty="0" smtClean="0"/>
              <a:t>algunos problemas relacionados con desbordamiento de memoria en GPU, este problema puede superarse optimizando su código o trabajando con la opción de </a:t>
            </a:r>
            <a:r>
              <a:rPr lang="es-CO" dirty="0" err="1" smtClean="0"/>
              <a:t>tensorflow</a:t>
            </a:r>
            <a:r>
              <a:rPr lang="es-CO" dirty="0" smtClean="0"/>
              <a:t> sin GPU</a:t>
            </a:r>
            <a:r>
              <a:rPr lang="es-CO" dirty="0" smtClean="0"/>
              <a:t> </a:t>
            </a:r>
            <a:r>
              <a:rPr lang="es-CO" dirty="0" smtClean="0"/>
              <a:t>(hasta los límites permitidos por su procesador). Mas adelante se le presentará indicaciones para trabajar con las versiones de Tensorflow con y sin GPU en un mismo equipo.</a:t>
            </a:r>
            <a:endParaRPr lang="es-CO" dirty="0" smtClean="0"/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TENGA EN CUENTA…</a:t>
            </a:r>
            <a:endParaRPr lang="es-ES" sz="2800" b="1" dirty="0"/>
          </a:p>
        </p:txBody>
      </p:sp>
      <p:pic>
        <p:nvPicPr>
          <p:cNvPr id="32770" name="Picture 2" descr="Resultado de imagen de NVIDIA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3174" y="2162175"/>
            <a:ext cx="1189405" cy="927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000" b="1" dirty="0" smtClean="0"/>
              <a:t>Tensorflow con GPU </a:t>
            </a:r>
            <a:r>
              <a:rPr lang="es-CO" sz="6000" b="1" dirty="0" err="1" smtClean="0"/>
              <a:t>nvidia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58353"/>
            <a:ext cx="5496879" cy="30169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Desde la opción “agregar o quitar programas” de Windows desinstale todas las opciones relacionadas con NVIDIA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DRIVERS NVIDIA</a:t>
            </a:r>
            <a:endParaRPr lang="es-E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47711" b="38556"/>
          <a:stretch>
            <a:fillRect/>
          </a:stretch>
        </p:blipFill>
        <p:spPr bwMode="auto">
          <a:xfrm>
            <a:off x="6571129" y="2725270"/>
            <a:ext cx="4733364" cy="3128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8570259" y="3567953"/>
            <a:ext cx="2671482" cy="22411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000" b="1" dirty="0" smtClean="0"/>
              <a:t>Tensorflow con GPU </a:t>
            </a:r>
            <a:r>
              <a:rPr lang="es-CO" sz="6000" b="1" dirty="0" err="1" smtClean="0"/>
              <a:t>nvidia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58353"/>
            <a:ext cx="5496879" cy="3585322"/>
          </a:xfrm>
        </p:spPr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s-CO" dirty="0" smtClean="0"/>
              <a:t>Descargue </a:t>
            </a:r>
            <a:r>
              <a:rPr lang="es-CO" b="1" dirty="0" smtClean="0"/>
              <a:t>CUDA 10.0 </a:t>
            </a:r>
            <a:r>
              <a:rPr lang="es-CO" dirty="0" smtClean="0"/>
              <a:t>desde </a:t>
            </a:r>
            <a:r>
              <a:rPr lang="es-ES" dirty="0" smtClean="0">
                <a:hlinkClick r:id="rId2"/>
              </a:rPr>
              <a:t>https://developer.nvidia.com/cuda-10.0-download-archive</a:t>
            </a:r>
            <a:r>
              <a:rPr lang="es-ES" dirty="0" smtClean="0"/>
              <a:t>, puede usar </a:t>
            </a:r>
            <a:r>
              <a:rPr lang="es-ES" dirty="0" err="1" smtClean="0"/>
              <a:t>exe</a:t>
            </a:r>
            <a:r>
              <a:rPr lang="es-ES" dirty="0" smtClean="0"/>
              <a:t> [</a:t>
            </a:r>
            <a:r>
              <a:rPr lang="es-ES" dirty="0" err="1" smtClean="0"/>
              <a:t>network</a:t>
            </a:r>
            <a:r>
              <a:rPr lang="es-ES" dirty="0" smtClean="0"/>
              <a:t>] o </a:t>
            </a:r>
            <a:r>
              <a:rPr lang="es-ES" dirty="0" err="1" smtClean="0"/>
              <a:t>exe</a:t>
            </a:r>
            <a:r>
              <a:rPr lang="es-ES" dirty="0" smtClean="0"/>
              <a:t> [local]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s-CO" dirty="0" smtClean="0"/>
              <a:t>Abra el instalador y continúe, no es necesario cambiar las opciones de instalación</a:t>
            </a:r>
          </a:p>
          <a:p>
            <a:pPr marL="342900" indent="-342900">
              <a:buNone/>
            </a:pPr>
            <a:endParaRPr lang="es-CO" dirty="0" smtClean="0"/>
          </a:p>
          <a:p>
            <a:pPr marL="0" indent="-342900">
              <a:buNone/>
            </a:pPr>
            <a:r>
              <a:rPr lang="es-CO" b="1" dirty="0" smtClean="0"/>
              <a:t>NOTA: </a:t>
            </a:r>
            <a:r>
              <a:rPr lang="es-CO" dirty="0" smtClean="0"/>
              <a:t>no use una opción distinta a CUDA 10.0, por ahora </a:t>
            </a:r>
            <a:r>
              <a:rPr lang="es-CO" dirty="0" err="1" smtClean="0"/>
              <a:t>tensorflow</a:t>
            </a:r>
            <a:r>
              <a:rPr lang="es-CO" dirty="0" smtClean="0"/>
              <a:t> soporta únicamente esta opción. </a:t>
            </a:r>
            <a:r>
              <a:rPr lang="es-CO" dirty="0" smtClean="0"/>
              <a:t> Si tiene problemas revise que no tenga instalado ningún programa NVIDIA.</a:t>
            </a:r>
            <a:endParaRPr lang="es-CO" b="1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DRIVERS NVIDIA</a:t>
            </a:r>
            <a:endParaRPr lang="es-ES" sz="2800" b="1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3175" y="2451100"/>
            <a:ext cx="52292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000" b="1" dirty="0" smtClean="0"/>
              <a:t>Tensorflow con GPU </a:t>
            </a:r>
            <a:r>
              <a:rPr lang="es-CO" sz="6000" b="1" dirty="0" err="1" smtClean="0"/>
              <a:t>nvidia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77428"/>
            <a:ext cx="5496879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s-CO" dirty="0" smtClean="0"/>
              <a:t>CUDA instalará por defecto versiones anteriores del DRIVER NVIDIA y de NVIDIA EXPERIENCE, si gusta puede descargar la versión actualizada de drivers desde el siguiente enlace </a:t>
            </a:r>
            <a:r>
              <a:rPr lang="es-ES" dirty="0" smtClean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www.nvidia.com/Download/index.aspx?lang=en-us</a:t>
            </a:r>
            <a:r>
              <a:rPr lang="es-ES" dirty="0" smtClean="0"/>
              <a:t>, no es necesario hacerlo para el funcionamiento de Tensorflow, aunque es recomendable para otras aplicaciones en su equipo.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s-ES" dirty="0" smtClean="0"/>
              <a:t>En el formulario seleccione la referencia adecuada de su tarjeta gráfica, descargue e instale.</a:t>
            </a:r>
            <a:endParaRPr lang="es-ES" dirty="0" smtClean="0"/>
          </a:p>
          <a:p>
            <a:pPr marL="342900" indent="-342900">
              <a:buNone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DRIVERS NVIDIA</a:t>
            </a:r>
            <a:endParaRPr lang="es-E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2700" y="2682469"/>
            <a:ext cx="5210175" cy="332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000" b="1" dirty="0" smtClean="0"/>
              <a:t>Tensorflow con GPU </a:t>
            </a:r>
            <a:r>
              <a:rPr lang="es-CO" sz="6000" b="1" dirty="0" err="1" smtClean="0"/>
              <a:t>nvidia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77428"/>
            <a:ext cx="5496879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s-CO" dirty="0" smtClean="0"/>
              <a:t>Descargue </a:t>
            </a:r>
            <a:r>
              <a:rPr lang="es-ES" dirty="0" err="1" smtClean="0"/>
              <a:t>cuDNN</a:t>
            </a:r>
            <a:r>
              <a:rPr lang="es-ES" dirty="0" smtClean="0"/>
              <a:t> SDK desde 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 smtClean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developer.nvidia.com/rdp/cudnn-download</a:t>
            </a:r>
            <a:r>
              <a:rPr lang="es-ES" dirty="0" smtClean="0"/>
              <a:t>, para esto tiene que crear o iniciar sesión con su cuenta NVIDIA.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s-CO" dirty="0" smtClean="0"/>
              <a:t>Una vez inicie sesión encontra</a:t>
            </a:r>
            <a:r>
              <a:rPr lang="es-CO" dirty="0" smtClean="0"/>
              <a:t>rá las opciones de descarga. Acepte los términos de uso y descargue la opción </a:t>
            </a:r>
            <a:r>
              <a:rPr lang="es-ES" b="1" dirty="0" err="1" smtClean="0"/>
              <a:t>cuDNN</a:t>
            </a:r>
            <a:r>
              <a:rPr lang="es-ES" b="1" dirty="0" smtClean="0"/>
              <a:t> </a:t>
            </a:r>
            <a:r>
              <a:rPr lang="es-ES" b="1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CUDA 10.0</a:t>
            </a:r>
            <a:r>
              <a:rPr lang="es-ES" dirty="0" smtClean="0"/>
              <a:t>.</a:t>
            </a:r>
            <a:endParaRPr lang="es-ES" b="1" dirty="0" smtClean="0"/>
          </a:p>
          <a:p>
            <a:pPr marL="342900" indent="-342900">
              <a:buNone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DRIVERS NVIDIA</a:t>
            </a:r>
            <a:endParaRPr lang="es-E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0450" y="2092325"/>
            <a:ext cx="5857401" cy="1298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9749" y="3543300"/>
            <a:ext cx="4051651" cy="31660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7267575" y="5705475"/>
            <a:ext cx="3905250" cy="3143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F60CC5-F0E1-4430-A00D-7ADF1090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000" b="1" dirty="0" smtClean="0"/>
              <a:t>Tensorflow con GPU </a:t>
            </a:r>
            <a:r>
              <a:rPr lang="es-CO" sz="6000" b="1" dirty="0" err="1" smtClean="0"/>
              <a:t>nvidia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BCDA7A2-E37A-4011-84DA-3A317BFC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77428"/>
            <a:ext cx="5496879" cy="35853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s-ES" dirty="0" smtClean="0"/>
              <a:t>Descomprima el archivo descargado, resultará una carpeta con una serie de carpetas dentro.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CO" dirty="0" smtClean="0"/>
              <a:t>Vaya a la </a:t>
            </a:r>
            <a:r>
              <a:rPr lang="es-CO" dirty="0" smtClean="0"/>
              <a:t>siguiente ubicación C:\Program Files\NVIDIA GPU Computing </a:t>
            </a:r>
            <a:r>
              <a:rPr lang="es-CO" dirty="0" err="1" smtClean="0"/>
              <a:t>Toolkit</a:t>
            </a:r>
            <a:r>
              <a:rPr lang="es-CO" dirty="0" smtClean="0"/>
              <a:t>\CUDA\v10.0.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s-CO" dirty="0" smtClean="0"/>
              <a:t>Copie cada archivo .</a:t>
            </a:r>
            <a:r>
              <a:rPr lang="es-CO" dirty="0" err="1" smtClean="0"/>
              <a:t>dll</a:t>
            </a:r>
            <a:r>
              <a:rPr lang="es-CO" dirty="0" smtClean="0"/>
              <a:t> desde las carpetas  descargadas a su correspondiente carpeta (</a:t>
            </a:r>
            <a:r>
              <a:rPr lang="es-CO" dirty="0" err="1" smtClean="0"/>
              <a:t>bin</a:t>
            </a:r>
            <a:r>
              <a:rPr lang="es-CO" dirty="0" smtClean="0"/>
              <a:t>, </a:t>
            </a:r>
            <a:r>
              <a:rPr lang="es-CO" dirty="0" err="1" smtClean="0"/>
              <a:t>include</a:t>
            </a:r>
            <a:r>
              <a:rPr lang="es-CO" dirty="0" smtClean="0"/>
              <a:t> o </a:t>
            </a:r>
            <a:r>
              <a:rPr lang="es-CO" dirty="0" err="1" smtClean="0"/>
              <a:t>lib</a:t>
            </a:r>
            <a:r>
              <a:rPr lang="es-CO" dirty="0" smtClean="0"/>
              <a:t>) en la dirección indicada en el paso anterior.</a:t>
            </a:r>
            <a:endParaRPr lang="es-ES" dirty="0" smtClean="0"/>
          </a:p>
          <a:p>
            <a:pPr marL="342900" indent="-342900">
              <a:buNone/>
            </a:pP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776" y="2205321"/>
            <a:ext cx="4634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/>
              <a:t>DRIVERS NVIDIA</a:t>
            </a:r>
            <a:endParaRPr lang="es-E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9348" r="10864" b="16309"/>
          <a:stretch>
            <a:fillRect/>
          </a:stretch>
        </p:blipFill>
        <p:spPr bwMode="auto">
          <a:xfrm>
            <a:off x="6159109" y="2705100"/>
            <a:ext cx="5470916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9 Conector recto de flecha"/>
          <p:cNvCxnSpPr/>
          <p:nvPr/>
        </p:nvCxnSpPr>
        <p:spPr>
          <a:xfrm rot="10800000" flipV="1">
            <a:off x="7477125" y="4152899"/>
            <a:ext cx="933450" cy="2571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229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ividend">
      <a:majorFont>
        <a:latin typeface="Avenir Next LT Pro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1045</Words>
  <Application>Microsoft Office PowerPoint</Application>
  <PresentationFormat>Personalizado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DividendVTI</vt:lpstr>
      <vt:lpstr>Manual de Instalación  anaconda tensorflow keras </vt:lpstr>
      <vt:lpstr>INSTALACIÓN DE PYTHON</vt:lpstr>
      <vt:lpstr>INSTALACIÓN DE PYTHON</vt:lpstr>
      <vt:lpstr>Tensorflow con GPU nvidia</vt:lpstr>
      <vt:lpstr>Tensorflow con GPU nvidia</vt:lpstr>
      <vt:lpstr>Tensorflow con GPU nvidia</vt:lpstr>
      <vt:lpstr>Tensorflow con GPU nvidia</vt:lpstr>
      <vt:lpstr>Tensorflow con GPU nvidia</vt:lpstr>
      <vt:lpstr>Tensorflow con GPU nvidia</vt:lpstr>
      <vt:lpstr>Tensorflow con GPU nvidia</vt:lpstr>
      <vt:lpstr>Tensorflow con GPU nvidia</vt:lpstr>
      <vt:lpstr>Tensorflow con GPU nvidia</vt:lpstr>
      <vt:lpstr>Tensorflow sin gpu</vt:lpstr>
      <vt:lpstr>Tensorflow sin gpu</vt:lpstr>
      <vt:lpstr>Tensorflow sin gpu</vt:lpstr>
      <vt:lpstr>Tensorflow sin gpu</vt:lpstr>
      <vt:lpstr>¿Como usar anaconda?</vt:lpstr>
      <vt:lpstr>¿Como usar anaconda?</vt:lpstr>
      <vt:lpstr>¿Como usar anaconda?</vt:lpstr>
      <vt:lpstr>¿Como usar anaconda?</vt:lpstr>
      <vt:lpstr>¿Como usar anaconda?</vt:lpstr>
      <vt:lpstr>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Diego Insandará</cp:lastModifiedBy>
  <cp:revision>129</cp:revision>
  <dcterms:created xsi:type="dcterms:W3CDTF">2019-11-15T22:57:47Z</dcterms:created>
  <dcterms:modified xsi:type="dcterms:W3CDTF">2019-11-17T03:12:25Z</dcterms:modified>
</cp:coreProperties>
</file>