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docProps/custom.xml" ContentType="application/vnd.openxmlformats-officedocument.custom-properties+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10.xml" ContentType="application/vnd.openxmlformats-officedocument.presentationml.slideLayout+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notesMasterIdLst>
    <p:notesMasterId r:id="rId45"/>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Lst>
  <p:sldSz cx="12192000" cy="6858000"/>
  <p:notesSz cx="6858000" cy="9144000"/>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157" d="100"/>
          <a:sy n="157" d="100"/>
        </p:scale>
        <p:origin x="-468" y="-96"/>
      </p:cViewPr>
      <p:guideLst>
        <p:guide orient="horz" pos="2160"/>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theme" Target="theme/theme1.xml"/><Relationship Id="rId8"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6" name="PlaceHolder 1"/>
          <p:cNvSpPr>
            <a:spLocks noGrp="1" noRot="1" noChangeAspect="1"/>
          </p:cNvSpPr>
          <p:nvPr>
            <p:ph type="sldImg"/>
          </p:nvPr>
        </p:nvSpPr>
        <p:spPr>
          <a:xfrm>
            <a:off x="216000" y="812520"/>
            <a:ext cx="7127280" cy="4008960"/>
          </a:xfrm>
          <a:prstGeom prst="rect">
            <a:avLst/>
          </a:prstGeom>
          <a:noFill/>
          <a:ln w="0">
            <a:noFill/>
          </a:ln>
        </p:spPr>
        <p:txBody>
          <a:bodyPr lIns="0" tIns="0" rIns="0" bIns="0" anchor="ctr">
            <a:noAutofit/>
          </a:bodyPr>
          <a:lstStyle/>
          <a:p>
            <a:r>
              <a:rPr lang="x-none" sz="1800" b="0" strike="noStrike" spc="-1">
                <a:solidFill>
                  <a:srgbClr val="FFFFFF"/>
                </a:solidFill>
                <a:latin typeface="Calibri"/>
              </a:rPr>
              <a:t>Click to move the slide</a:t>
            </a:r>
          </a:p>
        </p:txBody>
      </p:sp>
      <p:sp>
        <p:nvSpPr>
          <p:cNvPr id="127" name="PlaceHolder 2"/>
          <p:cNvSpPr>
            <a:spLocks noGrp="1"/>
          </p:cNvSpPr>
          <p:nvPr>
            <p:ph type="body"/>
          </p:nvPr>
        </p:nvSpPr>
        <p:spPr>
          <a:xfrm>
            <a:off x="756000" y="5078520"/>
            <a:ext cx="6047640" cy="4811040"/>
          </a:xfrm>
          <a:prstGeom prst="rect">
            <a:avLst/>
          </a:prstGeom>
          <a:noFill/>
          <a:ln w="0">
            <a:noFill/>
          </a:ln>
        </p:spPr>
        <p:txBody>
          <a:bodyPr lIns="0" tIns="0" rIns="0" bIns="0" anchor="t">
            <a:noAutofit/>
          </a:bodyPr>
          <a:lstStyle/>
          <a:p>
            <a:pPr marL="216000" indent="0">
              <a:buNone/>
            </a:pPr>
            <a:r>
              <a:rPr lang="en-GB" sz="2000" b="0" strike="noStrike" spc="-1">
                <a:solidFill>
                  <a:srgbClr val="000000"/>
                </a:solidFill>
                <a:latin typeface="Arial"/>
              </a:rPr>
              <a:t>Click to edit the notes' format</a:t>
            </a:r>
          </a:p>
        </p:txBody>
      </p:sp>
      <p:sp>
        <p:nvSpPr>
          <p:cNvPr id="128" name="PlaceHolder 3"/>
          <p:cNvSpPr>
            <a:spLocks noGrp="1"/>
          </p:cNvSpPr>
          <p:nvPr>
            <p:ph type="hdr"/>
          </p:nvPr>
        </p:nvSpPr>
        <p:spPr>
          <a:xfrm>
            <a:off x="0" y="0"/>
            <a:ext cx="3280680" cy="534240"/>
          </a:xfrm>
          <a:prstGeom prst="rect">
            <a:avLst/>
          </a:prstGeom>
          <a:noFill/>
          <a:ln w="0">
            <a:noFill/>
          </a:ln>
        </p:spPr>
        <p:txBody>
          <a:bodyPr lIns="0" tIns="0" rIns="0" bIns="0" anchor="t">
            <a:noAutofit/>
          </a:bodyPr>
          <a:lstStyle/>
          <a:p>
            <a:pPr indent="0">
              <a:buNone/>
            </a:pPr>
            <a:r>
              <a:rPr lang="en-GB" sz="1400" b="0" strike="noStrike" spc="-1">
                <a:solidFill>
                  <a:srgbClr val="000000"/>
                </a:solidFill>
                <a:latin typeface="Times New Roman"/>
              </a:rPr>
              <a:t>&lt;header&gt;</a:t>
            </a:r>
          </a:p>
        </p:txBody>
      </p:sp>
      <p:sp>
        <p:nvSpPr>
          <p:cNvPr id="129" name="PlaceHolder 4"/>
          <p:cNvSpPr>
            <a:spLocks noGrp="1"/>
          </p:cNvSpPr>
          <p:nvPr>
            <p:ph type="dt" idx="10"/>
          </p:nvPr>
        </p:nvSpPr>
        <p:spPr>
          <a:xfrm>
            <a:off x="4278960" y="0"/>
            <a:ext cx="3280680" cy="534240"/>
          </a:xfrm>
          <a:prstGeom prst="rect">
            <a:avLst/>
          </a:prstGeom>
          <a:noFill/>
          <a:ln w="0">
            <a:noFill/>
          </a:ln>
        </p:spPr>
        <p:txBody>
          <a:bodyPr lIns="0" tIns="0" rIns="0" bIns="0" anchor="t">
            <a:noAutofit/>
          </a:bodyPr>
          <a:lstStyle>
            <a:lvl1pPr indent="0" algn="r">
              <a:buNone/>
              <a:defRPr lang="en-GB" sz="1400" b="0" strike="noStrike" spc="-1">
                <a:solidFill>
                  <a:srgbClr val="000000"/>
                </a:solidFill>
                <a:latin typeface="Times New Roman"/>
              </a:defRPr>
            </a:lvl1pPr>
          </a:lstStyle>
          <a:p>
            <a:pPr indent="0" algn="r">
              <a:buNone/>
            </a:pPr>
            <a:r>
              <a:rPr lang="en-GB" sz="1400" b="0" strike="noStrike" spc="-1">
                <a:solidFill>
                  <a:srgbClr val="000000"/>
                </a:solidFill>
                <a:latin typeface="Times New Roman"/>
              </a:rPr>
              <a:t>&lt;date/time&gt;</a:t>
            </a:r>
          </a:p>
        </p:txBody>
      </p:sp>
      <p:sp>
        <p:nvSpPr>
          <p:cNvPr id="130" name="PlaceHolder 5"/>
          <p:cNvSpPr>
            <a:spLocks noGrp="1"/>
          </p:cNvSpPr>
          <p:nvPr>
            <p:ph type="ftr" idx="11"/>
          </p:nvPr>
        </p:nvSpPr>
        <p:spPr>
          <a:xfrm>
            <a:off x="0" y="10157400"/>
            <a:ext cx="3280680" cy="534240"/>
          </a:xfrm>
          <a:prstGeom prst="rect">
            <a:avLst/>
          </a:prstGeom>
          <a:noFill/>
          <a:ln w="0">
            <a:noFill/>
          </a:ln>
        </p:spPr>
        <p:txBody>
          <a:bodyPr lIns="0" tIns="0" rIns="0" bIns="0" anchor="b">
            <a:noAutofit/>
          </a:bodyPr>
          <a:lstStyle>
            <a:lvl1pPr indent="0">
              <a:buNone/>
              <a:defRPr lang="en-GB" sz="1400" b="0" strike="noStrike" spc="-1">
                <a:solidFill>
                  <a:srgbClr val="000000"/>
                </a:solidFill>
                <a:latin typeface="Times New Roman"/>
              </a:defRPr>
            </a:lvl1pPr>
          </a:lstStyle>
          <a:p>
            <a:pPr indent="0">
              <a:buNone/>
            </a:pPr>
            <a:r>
              <a:rPr lang="en-GB" sz="1400" b="0" strike="noStrike" spc="-1">
                <a:solidFill>
                  <a:srgbClr val="000000"/>
                </a:solidFill>
                <a:latin typeface="Times New Roman"/>
              </a:rPr>
              <a:t>&lt;footer&gt;</a:t>
            </a:r>
          </a:p>
        </p:txBody>
      </p:sp>
      <p:sp>
        <p:nvSpPr>
          <p:cNvPr id="131" name="PlaceHolder 6"/>
          <p:cNvSpPr>
            <a:spLocks noGrp="1"/>
          </p:cNvSpPr>
          <p:nvPr>
            <p:ph type="sldNum" idx="12"/>
          </p:nvPr>
        </p:nvSpPr>
        <p:spPr>
          <a:xfrm>
            <a:off x="4278960" y="10157400"/>
            <a:ext cx="3280680" cy="534240"/>
          </a:xfrm>
          <a:prstGeom prst="rect">
            <a:avLst/>
          </a:prstGeom>
          <a:noFill/>
          <a:ln w="0">
            <a:noFill/>
          </a:ln>
        </p:spPr>
        <p:txBody>
          <a:bodyPr lIns="0" tIns="0" rIns="0" bIns="0" anchor="b">
            <a:noAutofit/>
          </a:bodyPr>
          <a:lstStyle>
            <a:lvl1pPr indent="0" algn="r">
              <a:buNone/>
              <a:defRPr lang="en-GB" sz="1400" b="0" strike="noStrike" spc="-1">
                <a:solidFill>
                  <a:srgbClr val="000000"/>
                </a:solidFill>
                <a:latin typeface="Times New Roman"/>
              </a:defRPr>
            </a:lvl1pPr>
          </a:lstStyle>
          <a:p>
            <a:pPr indent="0" algn="r">
              <a:buNone/>
            </a:pPr>
            <a:fld id="{F9E08F69-C42F-4357-A27E-C19D841ED98E}" type="slidenum">
              <a:rPr lang="en-GB" sz="1400" b="0" strike="noStrike" spc="-1">
                <a:solidFill>
                  <a:srgbClr val="000000"/>
                </a:solidFill>
                <a:latin typeface="Times New Roman"/>
              </a:rPr>
              <a:pPr indent="0" algn="r">
                <a:buNone/>
              </a:pPr>
              <a:t>‹#›</a:t>
            </a:fld>
            <a:endParaRPr lang="en-GB" sz="14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PlaceHolder 1"/>
          <p:cNvSpPr>
            <a:spLocks noGrp="1" noRot="1" noChangeAspect="1"/>
          </p:cNvSpPr>
          <p:nvPr>
            <p:ph type="sldImg"/>
          </p:nvPr>
        </p:nvSpPr>
        <p:spPr>
          <a:xfrm>
            <a:off x="685800" y="1143000"/>
            <a:ext cx="5486040" cy="3085920"/>
          </a:xfrm>
          <a:prstGeom prst="rect">
            <a:avLst/>
          </a:prstGeom>
          <a:ln w="0">
            <a:noFill/>
          </a:ln>
        </p:spPr>
      </p:sp>
      <p:sp>
        <p:nvSpPr>
          <p:cNvPr id="252" name="PlaceHolder 2"/>
          <p:cNvSpPr>
            <a:spLocks noGrp="1"/>
          </p:cNvSpPr>
          <p:nvPr>
            <p:ph type="body"/>
          </p:nvPr>
        </p:nvSpPr>
        <p:spPr>
          <a:xfrm>
            <a:off x="685800" y="4400640"/>
            <a:ext cx="5486040" cy="3600000"/>
          </a:xfrm>
          <a:prstGeom prst="rect">
            <a:avLst/>
          </a:prstGeom>
          <a:noFill/>
          <a:ln w="0">
            <a:noFill/>
          </a:ln>
        </p:spPr>
        <p:txBody>
          <a:bodyPr anchor="t">
            <a:noAutofit/>
          </a:bodyPr>
          <a:lstStyle/>
          <a:p>
            <a:pPr marL="216000" indent="0">
              <a:buNone/>
            </a:pPr>
            <a:endParaRPr lang="en-GB" sz="1800" b="0" strike="noStrike" spc="-1">
              <a:solidFill>
                <a:srgbClr val="000000"/>
              </a:solidFill>
              <a:latin typeface="Arial"/>
            </a:endParaRPr>
          </a:p>
        </p:txBody>
      </p:sp>
      <p:sp>
        <p:nvSpPr>
          <p:cNvPr id="253" name="PlaceHolder 3"/>
          <p:cNvSpPr>
            <a:spLocks noGrp="1"/>
          </p:cNvSpPr>
          <p:nvPr>
            <p:ph type="sldNum" idx="13"/>
          </p:nvPr>
        </p:nvSpPr>
        <p:spPr>
          <a:xfrm>
            <a:off x="3884760" y="8685360"/>
            <a:ext cx="2971440" cy="458280"/>
          </a:xfrm>
          <a:prstGeom prst="rect">
            <a:avLst/>
          </a:prstGeom>
          <a:noFill/>
          <a:ln w="0">
            <a:noFill/>
          </a:ln>
        </p:spPr>
        <p:txBody>
          <a:bodyPr anchor="b">
            <a:noAutofit/>
          </a:bodyPr>
          <a:lstStyle>
            <a:lvl1pPr indent="0" algn="r">
              <a:lnSpc>
                <a:spcPct val="100000"/>
              </a:lnSpc>
              <a:buNone/>
              <a:defRPr lang="en-US" sz="1200" b="0" strike="noStrike" spc="-1">
                <a:solidFill>
                  <a:srgbClr val="000000"/>
                </a:solidFill>
                <a:latin typeface="Times New Roman"/>
              </a:defRPr>
            </a:lvl1pPr>
          </a:lstStyle>
          <a:p>
            <a:pPr indent="0" algn="r">
              <a:lnSpc>
                <a:spcPct val="100000"/>
              </a:lnSpc>
              <a:buNone/>
            </a:pPr>
            <a:fld id="{2641D41E-1C49-45D2-AC83-A208B41F69CE}" type="slidenum">
              <a:rPr lang="en-US" sz="1200" b="0" strike="noStrike" spc="-1">
                <a:solidFill>
                  <a:srgbClr val="000000"/>
                </a:solidFill>
                <a:latin typeface="Times New Roman"/>
              </a:rPr>
              <a:pPr indent="0" algn="r">
                <a:lnSpc>
                  <a:spcPct val="100000"/>
                </a:lnSpc>
                <a:buNone/>
              </a:pPr>
              <a:t>1</a:t>
            </a:fld>
            <a:endParaRPr lang="en-GB" sz="1200" b="0" strike="noStrike" spc="-1">
              <a:solidFill>
                <a:srgbClr val="000000"/>
              </a:solidFill>
              <a:latin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PlaceHolder 1"/>
          <p:cNvSpPr>
            <a:spLocks noGrp="1" noRot="1" noChangeAspect="1"/>
          </p:cNvSpPr>
          <p:nvPr>
            <p:ph type="sldImg"/>
          </p:nvPr>
        </p:nvSpPr>
        <p:spPr>
          <a:xfrm>
            <a:off x="685800" y="1143000"/>
            <a:ext cx="5486040" cy="3085920"/>
          </a:xfrm>
          <a:prstGeom prst="rect">
            <a:avLst/>
          </a:prstGeom>
          <a:ln w="0">
            <a:noFill/>
          </a:ln>
        </p:spPr>
      </p:sp>
      <p:sp>
        <p:nvSpPr>
          <p:cNvPr id="255" name="PlaceHolder 2"/>
          <p:cNvSpPr>
            <a:spLocks noGrp="1"/>
          </p:cNvSpPr>
          <p:nvPr>
            <p:ph type="body"/>
          </p:nvPr>
        </p:nvSpPr>
        <p:spPr>
          <a:xfrm>
            <a:off x="685800" y="4400640"/>
            <a:ext cx="5486040" cy="3600000"/>
          </a:xfrm>
          <a:prstGeom prst="rect">
            <a:avLst/>
          </a:prstGeom>
          <a:noFill/>
          <a:ln w="0">
            <a:noFill/>
          </a:ln>
        </p:spPr>
        <p:txBody>
          <a:bodyPr anchor="t">
            <a:noAutofit/>
          </a:bodyPr>
          <a:lstStyle/>
          <a:p>
            <a:pPr marL="216000" indent="0">
              <a:buNone/>
            </a:pPr>
            <a:endParaRPr lang="en-GB" sz="1800" b="0" strike="noStrike" spc="-1">
              <a:solidFill>
                <a:srgbClr val="000000"/>
              </a:solidFill>
              <a:latin typeface="Arial"/>
            </a:endParaRPr>
          </a:p>
        </p:txBody>
      </p:sp>
      <p:sp>
        <p:nvSpPr>
          <p:cNvPr id="256" name="PlaceHolder 3"/>
          <p:cNvSpPr>
            <a:spLocks noGrp="1"/>
          </p:cNvSpPr>
          <p:nvPr>
            <p:ph type="sldNum" idx="14"/>
          </p:nvPr>
        </p:nvSpPr>
        <p:spPr>
          <a:xfrm>
            <a:off x="3884760" y="8685360"/>
            <a:ext cx="2971440" cy="458280"/>
          </a:xfrm>
          <a:prstGeom prst="rect">
            <a:avLst/>
          </a:prstGeom>
          <a:noFill/>
          <a:ln w="0">
            <a:noFill/>
          </a:ln>
        </p:spPr>
        <p:txBody>
          <a:bodyPr anchor="b">
            <a:noAutofit/>
          </a:bodyPr>
          <a:lstStyle>
            <a:lvl1pPr indent="0" algn="r">
              <a:lnSpc>
                <a:spcPct val="100000"/>
              </a:lnSpc>
              <a:buNone/>
              <a:defRPr lang="en-US" sz="1200" b="0" strike="noStrike" spc="-1">
                <a:solidFill>
                  <a:srgbClr val="000000"/>
                </a:solidFill>
                <a:latin typeface="Times New Roman"/>
              </a:defRPr>
            </a:lvl1pPr>
          </a:lstStyle>
          <a:p>
            <a:pPr indent="0" algn="r">
              <a:lnSpc>
                <a:spcPct val="100000"/>
              </a:lnSpc>
              <a:buNone/>
            </a:pPr>
            <a:fld id="{171BC3F6-6994-406A-B72B-E3110BB00EB5}" type="slidenum">
              <a:rPr lang="en-US" sz="1200" b="0" strike="noStrike" spc="-1">
                <a:solidFill>
                  <a:srgbClr val="000000"/>
                </a:solidFill>
                <a:latin typeface="Times New Roman"/>
              </a:rPr>
              <a:pPr indent="0" algn="r">
                <a:lnSpc>
                  <a:spcPct val="100000"/>
                </a:lnSpc>
                <a:buNone/>
              </a:pPr>
              <a:t>2</a:t>
            </a:fld>
            <a:endParaRPr lang="en-GB" sz="1200" b="0" strike="noStrike" spc="-1">
              <a:solidFill>
                <a:srgbClr val="000000"/>
              </a:solidFill>
              <a:latin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PlaceHolder 1"/>
          <p:cNvSpPr>
            <a:spLocks noGrp="1" noRot="1" noChangeAspect="1"/>
          </p:cNvSpPr>
          <p:nvPr>
            <p:ph type="sldImg"/>
          </p:nvPr>
        </p:nvSpPr>
        <p:spPr>
          <a:xfrm>
            <a:off x="685800" y="1143000"/>
            <a:ext cx="5486040" cy="3085920"/>
          </a:xfrm>
          <a:prstGeom prst="rect">
            <a:avLst/>
          </a:prstGeom>
          <a:ln w="0">
            <a:noFill/>
          </a:ln>
        </p:spPr>
      </p:sp>
      <p:sp>
        <p:nvSpPr>
          <p:cNvPr id="258" name="PlaceHolder 2"/>
          <p:cNvSpPr>
            <a:spLocks noGrp="1"/>
          </p:cNvSpPr>
          <p:nvPr>
            <p:ph type="body"/>
          </p:nvPr>
        </p:nvSpPr>
        <p:spPr>
          <a:xfrm>
            <a:off x="685800" y="4400640"/>
            <a:ext cx="5486040" cy="3600000"/>
          </a:xfrm>
          <a:prstGeom prst="rect">
            <a:avLst/>
          </a:prstGeom>
          <a:noFill/>
          <a:ln w="0">
            <a:noFill/>
          </a:ln>
        </p:spPr>
        <p:txBody>
          <a:bodyPr anchor="t">
            <a:noAutofit/>
          </a:bodyPr>
          <a:lstStyle/>
          <a:p>
            <a:pPr marL="216000" indent="0">
              <a:buNone/>
            </a:pPr>
            <a:endParaRPr lang="en-GB" sz="1800" b="0" strike="noStrike" spc="-1">
              <a:solidFill>
                <a:srgbClr val="000000"/>
              </a:solidFill>
              <a:latin typeface="Arial"/>
            </a:endParaRPr>
          </a:p>
        </p:txBody>
      </p:sp>
      <p:sp>
        <p:nvSpPr>
          <p:cNvPr id="259" name="PlaceHolder 3"/>
          <p:cNvSpPr>
            <a:spLocks noGrp="1"/>
          </p:cNvSpPr>
          <p:nvPr>
            <p:ph type="sldNum" idx="15"/>
          </p:nvPr>
        </p:nvSpPr>
        <p:spPr>
          <a:xfrm>
            <a:off x="3884760" y="8685360"/>
            <a:ext cx="2971440" cy="458280"/>
          </a:xfrm>
          <a:prstGeom prst="rect">
            <a:avLst/>
          </a:prstGeom>
          <a:noFill/>
          <a:ln w="0">
            <a:noFill/>
          </a:ln>
        </p:spPr>
        <p:txBody>
          <a:bodyPr anchor="b">
            <a:noAutofit/>
          </a:bodyPr>
          <a:lstStyle>
            <a:lvl1pPr indent="0" algn="r">
              <a:lnSpc>
                <a:spcPct val="100000"/>
              </a:lnSpc>
              <a:buNone/>
              <a:defRPr lang="en-US" sz="1200" b="0" strike="noStrike" spc="-1">
                <a:solidFill>
                  <a:srgbClr val="000000"/>
                </a:solidFill>
                <a:latin typeface="Times New Roman"/>
              </a:defRPr>
            </a:lvl1pPr>
          </a:lstStyle>
          <a:p>
            <a:pPr indent="0" algn="r">
              <a:lnSpc>
                <a:spcPct val="100000"/>
              </a:lnSpc>
              <a:buNone/>
            </a:pPr>
            <a:fld id="{6528EF49-1763-407D-A3AD-19A8663FDA3F}" type="slidenum">
              <a:rPr lang="en-US" sz="1200" b="0" strike="noStrike" spc="-1">
                <a:solidFill>
                  <a:srgbClr val="000000"/>
                </a:solidFill>
                <a:latin typeface="Times New Roman"/>
              </a:rPr>
              <a:pPr indent="0" algn="r">
                <a:lnSpc>
                  <a:spcPct val="100000"/>
                </a:lnSpc>
                <a:buNone/>
              </a:pPr>
              <a:t>10</a:t>
            </a:fld>
            <a:endParaRPr lang="en-GB" sz="1200" b="0" strike="noStrike" spc="-1">
              <a:solidFill>
                <a:srgbClr val="000000"/>
              </a:solidFill>
              <a:latin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 name="PlaceHolder 1"/>
          <p:cNvSpPr>
            <a:spLocks noGrp="1" noRot="1" noChangeAspect="1"/>
          </p:cNvSpPr>
          <p:nvPr>
            <p:ph type="sldImg"/>
          </p:nvPr>
        </p:nvSpPr>
        <p:spPr>
          <a:xfrm>
            <a:off x="685800" y="1143000"/>
            <a:ext cx="5486040" cy="3085920"/>
          </a:xfrm>
          <a:prstGeom prst="rect">
            <a:avLst/>
          </a:prstGeom>
          <a:ln w="0">
            <a:noFill/>
          </a:ln>
        </p:spPr>
      </p:sp>
      <p:sp>
        <p:nvSpPr>
          <p:cNvPr id="261" name="PlaceHolder 2"/>
          <p:cNvSpPr>
            <a:spLocks noGrp="1"/>
          </p:cNvSpPr>
          <p:nvPr>
            <p:ph type="body"/>
          </p:nvPr>
        </p:nvSpPr>
        <p:spPr>
          <a:xfrm>
            <a:off x="685800" y="4400640"/>
            <a:ext cx="5486040" cy="3600000"/>
          </a:xfrm>
          <a:prstGeom prst="rect">
            <a:avLst/>
          </a:prstGeom>
          <a:noFill/>
          <a:ln w="0">
            <a:noFill/>
          </a:ln>
        </p:spPr>
        <p:txBody>
          <a:bodyPr anchor="t">
            <a:noAutofit/>
          </a:bodyPr>
          <a:lstStyle/>
          <a:p>
            <a:pPr marL="216000" indent="0">
              <a:buNone/>
            </a:pPr>
            <a:endParaRPr lang="en-GB" sz="1800" b="0" strike="noStrike" spc="-1">
              <a:solidFill>
                <a:srgbClr val="000000"/>
              </a:solidFill>
              <a:latin typeface="Arial"/>
            </a:endParaRPr>
          </a:p>
        </p:txBody>
      </p:sp>
      <p:sp>
        <p:nvSpPr>
          <p:cNvPr id="262" name="PlaceHolder 3"/>
          <p:cNvSpPr>
            <a:spLocks noGrp="1"/>
          </p:cNvSpPr>
          <p:nvPr>
            <p:ph type="sldNum" idx="16"/>
          </p:nvPr>
        </p:nvSpPr>
        <p:spPr>
          <a:xfrm>
            <a:off x="3884760" y="8685360"/>
            <a:ext cx="2971440" cy="458280"/>
          </a:xfrm>
          <a:prstGeom prst="rect">
            <a:avLst/>
          </a:prstGeom>
          <a:noFill/>
          <a:ln w="0">
            <a:noFill/>
          </a:ln>
        </p:spPr>
        <p:txBody>
          <a:bodyPr anchor="b">
            <a:noAutofit/>
          </a:bodyPr>
          <a:lstStyle>
            <a:lvl1pPr indent="0" algn="r">
              <a:lnSpc>
                <a:spcPct val="100000"/>
              </a:lnSpc>
              <a:buNone/>
              <a:defRPr lang="en-US" sz="1200" b="0" strike="noStrike" spc="-1">
                <a:solidFill>
                  <a:srgbClr val="000000"/>
                </a:solidFill>
                <a:latin typeface="Times New Roman"/>
              </a:defRPr>
            </a:lvl1pPr>
          </a:lstStyle>
          <a:p>
            <a:pPr indent="0" algn="r">
              <a:lnSpc>
                <a:spcPct val="100000"/>
              </a:lnSpc>
              <a:buNone/>
            </a:pPr>
            <a:fld id="{8793543D-E3D9-4A71-8653-F759CC055975}" type="slidenum">
              <a:rPr lang="en-US" sz="1200" b="0" strike="noStrike" spc="-1">
                <a:solidFill>
                  <a:srgbClr val="000000"/>
                </a:solidFill>
                <a:latin typeface="Times New Roman"/>
              </a:rPr>
              <a:pPr indent="0" algn="r">
                <a:lnSpc>
                  <a:spcPct val="100000"/>
                </a:lnSpc>
                <a:buNone/>
              </a:pPr>
              <a:t>41</a:t>
            </a:fld>
            <a:endParaRPr lang="en-GB" sz="1200" b="0" strike="noStrike" spc="-1">
              <a:solidFill>
                <a:srgbClr val="000000"/>
              </a:solidFill>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lstStyle/>
          <a:p>
            <a:r>
              <a:t>Footer</a:t>
            </a:r>
          </a:p>
        </p:txBody>
      </p:sp>
      <p:sp>
        <p:nvSpPr>
          <p:cNvPr id="3" name="PlaceHolder 2"/>
          <p:cNvSpPr>
            <a:spLocks noGrp="1"/>
          </p:cNvSpPr>
          <p:nvPr>
            <p:ph type="sldNum" idx="3"/>
          </p:nvPr>
        </p:nvSpPr>
        <p:spPr/>
        <p:txBody>
          <a:bodyPr/>
          <a:lstStyle/>
          <a:p>
            <a:fld id="{2D6C7E54-DD1E-4FD4-A68E-D9DD6C998838}" type="slidenum">
              <a:rPr/>
              <a:pPr/>
              <a:t>‹#›</a:t>
            </a:fld>
            <a:endParaRPr/>
          </a:p>
        </p:txBody>
      </p:sp>
      <p:sp>
        <p:nvSpPr>
          <p:cNvPr id="4" name="PlaceHolder 3"/>
          <p:cNvSpPr>
            <a:spLocks noGrp="1"/>
          </p:cNvSpPr>
          <p:nvPr>
            <p:ph type="dt" idx="1"/>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1523880" y="1122480"/>
            <a:ext cx="9143640" cy="2387160"/>
          </a:xfrm>
          <a:prstGeom prst="rect">
            <a:avLst/>
          </a:prstGeom>
          <a:noFill/>
          <a:ln w="0">
            <a:noFill/>
          </a:ln>
        </p:spPr>
        <p:txBody>
          <a:bodyPr lIns="0" tIns="0" rIns="0" bIns="0" anchor="ctr">
            <a:noAutofit/>
          </a:bodyPr>
          <a:lstStyle/>
          <a:p>
            <a:pPr indent="0">
              <a:buNone/>
            </a:pPr>
            <a:endParaRPr lang="x-none" sz="1800" b="0" strike="noStrike" spc="-1">
              <a:solidFill>
                <a:srgbClr val="FFFFFF"/>
              </a:solidFill>
              <a:latin typeface="Calibri"/>
            </a:endParaRPr>
          </a:p>
        </p:txBody>
      </p:sp>
      <p:sp>
        <p:nvSpPr>
          <p:cNvPr id="28"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indent="0">
              <a:lnSpc>
                <a:spcPct val="90000"/>
              </a:lnSpc>
              <a:spcBef>
                <a:spcPts val="1417"/>
              </a:spcBef>
              <a:buNone/>
            </a:pPr>
            <a:endParaRPr lang="x-none" sz="2800" b="0" strike="noStrike" spc="-1">
              <a:solidFill>
                <a:srgbClr val="FFFFFF"/>
              </a:solidFill>
              <a:latin typeface="Helvetica Neue Medium"/>
            </a:endParaRPr>
          </a:p>
        </p:txBody>
      </p:sp>
      <p:sp>
        <p:nvSpPr>
          <p:cNvPr id="29"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lnSpc>
                <a:spcPct val="90000"/>
              </a:lnSpc>
              <a:spcBef>
                <a:spcPts val="1417"/>
              </a:spcBef>
              <a:buNone/>
            </a:pPr>
            <a:endParaRPr lang="x-none" sz="2800" b="0" strike="noStrike" spc="-1">
              <a:solidFill>
                <a:srgbClr val="FFFFFF"/>
              </a:solidFill>
              <a:latin typeface="Helvetica Neue Medium"/>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BB6A4807-AAAD-435A-889F-02C9ABA0925E}" type="slidenum">
              <a:rPr/>
              <a:pPr/>
              <a:t>‹#›</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1523880" y="1122480"/>
            <a:ext cx="9143640" cy="2387160"/>
          </a:xfrm>
          <a:prstGeom prst="rect">
            <a:avLst/>
          </a:prstGeom>
          <a:noFill/>
          <a:ln w="0">
            <a:noFill/>
          </a:ln>
        </p:spPr>
        <p:txBody>
          <a:bodyPr lIns="0" tIns="0" rIns="0" bIns="0" anchor="ctr">
            <a:noAutofit/>
          </a:bodyPr>
          <a:lstStyle/>
          <a:p>
            <a:pPr indent="0">
              <a:buNone/>
            </a:pPr>
            <a:endParaRPr lang="x-none" sz="1800" b="0" strike="noStrike" spc="-1">
              <a:solidFill>
                <a:srgbClr val="FFFFFF"/>
              </a:solidFill>
              <a:latin typeface="Calibri"/>
            </a:endParaRPr>
          </a:p>
        </p:txBody>
      </p:sp>
      <p:sp>
        <p:nvSpPr>
          <p:cNvPr id="31"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lnSpc>
                <a:spcPct val="90000"/>
              </a:lnSpc>
              <a:spcBef>
                <a:spcPts val="1417"/>
              </a:spcBef>
              <a:buNone/>
            </a:pPr>
            <a:endParaRPr lang="x-none" sz="2800" b="0" strike="noStrike" spc="-1">
              <a:solidFill>
                <a:srgbClr val="FFFFFF"/>
              </a:solidFill>
              <a:latin typeface="Helvetica Neue Medium"/>
            </a:endParaRPr>
          </a:p>
        </p:txBody>
      </p:sp>
      <p:sp>
        <p:nvSpPr>
          <p:cNvPr id="32"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lnSpc>
                <a:spcPct val="90000"/>
              </a:lnSpc>
              <a:spcBef>
                <a:spcPts val="1417"/>
              </a:spcBef>
              <a:buNone/>
            </a:pPr>
            <a:endParaRPr lang="x-none" sz="2800" b="0" strike="noStrike" spc="-1">
              <a:solidFill>
                <a:srgbClr val="FFFFFF"/>
              </a:solidFill>
              <a:latin typeface="Helvetica Neue Medium"/>
            </a:endParaRPr>
          </a:p>
        </p:txBody>
      </p:sp>
      <p:sp>
        <p:nvSpPr>
          <p:cNvPr id="33"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lnSpc>
                <a:spcPct val="90000"/>
              </a:lnSpc>
              <a:spcBef>
                <a:spcPts val="1417"/>
              </a:spcBef>
              <a:buNone/>
            </a:pPr>
            <a:endParaRPr lang="x-none" sz="2800" b="0" strike="noStrike" spc="-1">
              <a:solidFill>
                <a:srgbClr val="FFFFFF"/>
              </a:solidFill>
              <a:latin typeface="Helvetica Neue Medium"/>
            </a:endParaRPr>
          </a:p>
        </p:txBody>
      </p:sp>
      <p:sp>
        <p:nvSpPr>
          <p:cNvPr id="34"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lnSpc>
                <a:spcPct val="90000"/>
              </a:lnSpc>
              <a:spcBef>
                <a:spcPts val="1417"/>
              </a:spcBef>
              <a:buNone/>
            </a:pPr>
            <a:endParaRPr lang="x-none" sz="2800" b="0" strike="noStrike" spc="-1">
              <a:solidFill>
                <a:srgbClr val="FFFFFF"/>
              </a:solidFill>
              <a:latin typeface="Helvetica Neue Medium"/>
            </a:endParaRPr>
          </a:p>
        </p:txBody>
      </p:sp>
      <p:sp>
        <p:nvSpPr>
          <p:cNvPr id="7" name="PlaceHolder 6"/>
          <p:cNvSpPr>
            <a:spLocks noGrp="1"/>
          </p:cNvSpPr>
          <p:nvPr>
            <p:ph type="ftr" idx="2"/>
          </p:nvPr>
        </p:nvSpPr>
        <p:spPr/>
        <p:txBody>
          <a:bodyPr/>
          <a:lstStyle/>
          <a:p>
            <a:r>
              <a:t>Footer</a:t>
            </a:r>
          </a:p>
        </p:txBody>
      </p:sp>
      <p:sp>
        <p:nvSpPr>
          <p:cNvPr id="8" name="PlaceHolder 7"/>
          <p:cNvSpPr>
            <a:spLocks noGrp="1"/>
          </p:cNvSpPr>
          <p:nvPr>
            <p:ph type="sldNum" idx="3"/>
          </p:nvPr>
        </p:nvSpPr>
        <p:spPr/>
        <p:txBody>
          <a:bodyPr/>
          <a:lstStyle/>
          <a:p>
            <a:fld id="{13AFBBA8-1456-4286-9310-116FF4B48BF3}" type="slidenum">
              <a:rPr/>
              <a:pPr/>
              <a:t>‹#›</a:t>
            </a:fld>
            <a:endParaRPr/>
          </a:p>
        </p:txBody>
      </p:sp>
      <p:sp>
        <p:nvSpPr>
          <p:cNvPr id="9" name="PlaceHolder 8"/>
          <p:cNvSpPr>
            <a:spLocks noGrp="1"/>
          </p:cNvSpPr>
          <p:nvPr>
            <p:ph type="dt" idx="1"/>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1523880" y="1122480"/>
            <a:ext cx="9143640" cy="2387160"/>
          </a:xfrm>
          <a:prstGeom prst="rect">
            <a:avLst/>
          </a:prstGeom>
          <a:noFill/>
          <a:ln w="0">
            <a:noFill/>
          </a:ln>
        </p:spPr>
        <p:txBody>
          <a:bodyPr lIns="0" tIns="0" rIns="0" bIns="0" anchor="ctr">
            <a:noAutofit/>
          </a:bodyPr>
          <a:lstStyle/>
          <a:p>
            <a:pPr indent="0">
              <a:buNone/>
            </a:pPr>
            <a:endParaRPr lang="x-none" sz="1800" b="0" strike="noStrike" spc="-1">
              <a:solidFill>
                <a:srgbClr val="FFFFFF"/>
              </a:solidFill>
              <a:latin typeface="Calibri"/>
            </a:endParaRPr>
          </a:p>
        </p:txBody>
      </p:sp>
      <p:sp>
        <p:nvSpPr>
          <p:cNvPr id="36"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indent="0">
              <a:lnSpc>
                <a:spcPct val="90000"/>
              </a:lnSpc>
              <a:spcBef>
                <a:spcPts val="1417"/>
              </a:spcBef>
              <a:buNone/>
            </a:pPr>
            <a:endParaRPr lang="x-none" sz="2800" b="0" strike="noStrike" spc="-1">
              <a:solidFill>
                <a:srgbClr val="FFFFFF"/>
              </a:solidFill>
              <a:latin typeface="Helvetica Neue Medium"/>
            </a:endParaRPr>
          </a:p>
        </p:txBody>
      </p:sp>
      <p:sp>
        <p:nvSpPr>
          <p:cNvPr id="37"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indent="0">
              <a:lnSpc>
                <a:spcPct val="90000"/>
              </a:lnSpc>
              <a:spcBef>
                <a:spcPts val="1417"/>
              </a:spcBef>
              <a:buNone/>
            </a:pPr>
            <a:endParaRPr lang="x-none" sz="2800" b="0" strike="noStrike" spc="-1">
              <a:solidFill>
                <a:srgbClr val="FFFFFF"/>
              </a:solidFill>
              <a:latin typeface="Helvetica Neue Medium"/>
            </a:endParaRPr>
          </a:p>
        </p:txBody>
      </p:sp>
      <p:sp>
        <p:nvSpPr>
          <p:cNvPr id="38"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indent="0">
              <a:lnSpc>
                <a:spcPct val="90000"/>
              </a:lnSpc>
              <a:spcBef>
                <a:spcPts val="1417"/>
              </a:spcBef>
              <a:buNone/>
            </a:pPr>
            <a:endParaRPr lang="x-none" sz="2800" b="0" strike="noStrike" spc="-1">
              <a:solidFill>
                <a:srgbClr val="FFFFFF"/>
              </a:solidFill>
              <a:latin typeface="Helvetica Neue Medium"/>
            </a:endParaRPr>
          </a:p>
        </p:txBody>
      </p:sp>
      <p:sp>
        <p:nvSpPr>
          <p:cNvPr id="39"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indent="0">
              <a:lnSpc>
                <a:spcPct val="90000"/>
              </a:lnSpc>
              <a:spcBef>
                <a:spcPts val="1417"/>
              </a:spcBef>
              <a:buNone/>
            </a:pPr>
            <a:endParaRPr lang="x-none" sz="2800" b="0" strike="noStrike" spc="-1">
              <a:solidFill>
                <a:srgbClr val="FFFFFF"/>
              </a:solidFill>
              <a:latin typeface="Helvetica Neue Medium"/>
            </a:endParaRPr>
          </a:p>
        </p:txBody>
      </p:sp>
      <p:sp>
        <p:nvSpPr>
          <p:cNvPr id="40"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indent="0">
              <a:lnSpc>
                <a:spcPct val="90000"/>
              </a:lnSpc>
              <a:spcBef>
                <a:spcPts val="1417"/>
              </a:spcBef>
              <a:buNone/>
            </a:pPr>
            <a:endParaRPr lang="x-none" sz="2800" b="0" strike="noStrike" spc="-1">
              <a:solidFill>
                <a:srgbClr val="FFFFFF"/>
              </a:solidFill>
              <a:latin typeface="Helvetica Neue Medium"/>
            </a:endParaRPr>
          </a:p>
        </p:txBody>
      </p:sp>
      <p:sp>
        <p:nvSpPr>
          <p:cNvPr id="41"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indent="0">
              <a:lnSpc>
                <a:spcPct val="90000"/>
              </a:lnSpc>
              <a:spcBef>
                <a:spcPts val="1417"/>
              </a:spcBef>
              <a:buNone/>
            </a:pPr>
            <a:endParaRPr lang="x-none" sz="2800" b="0" strike="noStrike" spc="-1">
              <a:solidFill>
                <a:srgbClr val="FFFFFF"/>
              </a:solidFill>
              <a:latin typeface="Helvetica Neue Medium"/>
            </a:endParaRPr>
          </a:p>
        </p:txBody>
      </p:sp>
      <p:sp>
        <p:nvSpPr>
          <p:cNvPr id="9" name="PlaceHolder 8"/>
          <p:cNvSpPr>
            <a:spLocks noGrp="1"/>
          </p:cNvSpPr>
          <p:nvPr>
            <p:ph type="ftr" idx="2"/>
          </p:nvPr>
        </p:nvSpPr>
        <p:spPr/>
        <p:txBody>
          <a:bodyPr/>
          <a:lstStyle/>
          <a:p>
            <a:r>
              <a:t>Footer</a:t>
            </a:r>
          </a:p>
        </p:txBody>
      </p:sp>
      <p:sp>
        <p:nvSpPr>
          <p:cNvPr id="10" name="PlaceHolder 9"/>
          <p:cNvSpPr>
            <a:spLocks noGrp="1"/>
          </p:cNvSpPr>
          <p:nvPr>
            <p:ph type="sldNum" idx="3"/>
          </p:nvPr>
        </p:nvSpPr>
        <p:spPr/>
        <p:txBody>
          <a:bodyPr/>
          <a:lstStyle/>
          <a:p>
            <a:fld id="{1C9DDB83-69B3-41D6-AAD8-FFEC6079667F}" type="slidenum">
              <a:rPr/>
              <a:pPr/>
              <a:t>‹#›</a:t>
            </a:fld>
            <a:endParaRPr/>
          </a:p>
        </p:txBody>
      </p:sp>
      <p:sp>
        <p:nvSpPr>
          <p:cNvPr id="11" name="PlaceHolder 10"/>
          <p:cNvSpPr>
            <a:spLocks noGrp="1"/>
          </p:cNvSpPr>
          <p:nvPr>
            <p:ph type="dt" idx="1"/>
          </p:nvPr>
        </p:nvSpPr>
        <p:spPr/>
        <p:txBody>
          <a:body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lstStyle/>
          <a:p>
            <a:r>
              <a:t>Footer</a:t>
            </a:r>
          </a:p>
        </p:txBody>
      </p:sp>
      <p:sp>
        <p:nvSpPr>
          <p:cNvPr id="3" name="PlaceHolder 2"/>
          <p:cNvSpPr>
            <a:spLocks noGrp="1"/>
          </p:cNvSpPr>
          <p:nvPr>
            <p:ph type="sldNum" idx="6"/>
          </p:nvPr>
        </p:nvSpPr>
        <p:spPr/>
        <p:txBody>
          <a:bodyPr/>
          <a:lstStyle/>
          <a:p>
            <a:fld id="{1E6D4A2C-7B67-4E41-91BD-AE89E1DFFBD6}" type="slidenum">
              <a:rPr/>
              <a:pPr/>
              <a:t>‹#›</a:t>
            </a:fld>
            <a:endParaRPr/>
          </a:p>
        </p:txBody>
      </p:sp>
      <p:sp>
        <p:nvSpPr>
          <p:cNvPr id="4" name="PlaceHolder 3"/>
          <p:cNvSpPr>
            <a:spLocks noGrp="1"/>
          </p:cNvSpPr>
          <p:nvPr>
            <p:ph type="dt" idx="4"/>
          </p:nvPr>
        </p:nvSpPr>
        <p:spPr/>
        <p:txBody>
          <a:body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8" name="PlaceHolder 1"/>
          <p:cNvSpPr>
            <a:spLocks noGrp="1"/>
          </p:cNvSpPr>
          <p:nvPr>
            <p:ph type="title"/>
          </p:nvPr>
        </p:nvSpPr>
        <p:spPr>
          <a:xfrm>
            <a:off x="1523880" y="1122480"/>
            <a:ext cx="9143640" cy="2387160"/>
          </a:xfrm>
          <a:prstGeom prst="rect">
            <a:avLst/>
          </a:prstGeom>
          <a:noFill/>
          <a:ln w="0">
            <a:noFill/>
          </a:ln>
        </p:spPr>
        <p:txBody>
          <a:bodyPr lIns="0" tIns="0" rIns="0" bIns="0" anchor="ctr">
            <a:noAutofit/>
          </a:bodyPr>
          <a:lstStyle/>
          <a:p>
            <a:pPr indent="0">
              <a:buNone/>
            </a:pPr>
            <a:endParaRPr lang="x-none" sz="1800" b="0" strike="noStrike" spc="-1">
              <a:solidFill>
                <a:srgbClr val="FFFFFF"/>
              </a:solidFill>
              <a:latin typeface="Calibri"/>
            </a:endParaRPr>
          </a:p>
        </p:txBody>
      </p:sp>
      <p:sp>
        <p:nvSpPr>
          <p:cNvPr id="49"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indent="0" algn="ctr">
              <a:buNone/>
            </a:pPr>
            <a:endParaRPr lang="en-GB" sz="3200" b="0" strike="noStrike" spc="-1">
              <a:solidFill>
                <a:srgbClr val="FFFFFF"/>
              </a:solidFill>
              <a:latin typeface="Arial"/>
            </a:endParaRPr>
          </a:p>
        </p:txBody>
      </p:sp>
      <p:sp>
        <p:nvSpPr>
          <p:cNvPr id="4" name="PlaceHolder 3"/>
          <p:cNvSpPr>
            <a:spLocks noGrp="1"/>
          </p:cNvSpPr>
          <p:nvPr>
            <p:ph type="ftr" idx="5"/>
          </p:nvPr>
        </p:nvSpPr>
        <p:spPr/>
        <p:txBody>
          <a:bodyPr/>
          <a:lstStyle/>
          <a:p>
            <a:r>
              <a:t>Footer</a:t>
            </a:r>
          </a:p>
        </p:txBody>
      </p:sp>
      <p:sp>
        <p:nvSpPr>
          <p:cNvPr id="5" name="PlaceHolder 4"/>
          <p:cNvSpPr>
            <a:spLocks noGrp="1"/>
          </p:cNvSpPr>
          <p:nvPr>
            <p:ph type="sldNum" idx="6"/>
          </p:nvPr>
        </p:nvSpPr>
        <p:spPr/>
        <p:txBody>
          <a:bodyPr/>
          <a:lstStyle/>
          <a:p>
            <a:fld id="{EEBE659D-D4E4-4D21-AC72-E35D78CACA60}" type="slidenum">
              <a:rPr/>
              <a:pPr/>
              <a:t>‹#›</a:t>
            </a:fld>
            <a:endParaRPr/>
          </a:p>
        </p:txBody>
      </p:sp>
      <p:sp>
        <p:nvSpPr>
          <p:cNvPr id="6" name="PlaceHolder 5"/>
          <p:cNvSpPr>
            <a:spLocks noGrp="1"/>
          </p:cNvSpPr>
          <p:nvPr>
            <p:ph type="dt" idx="4"/>
          </p:nvPr>
        </p:nvSpPr>
        <p:spPr/>
        <p:txBody>
          <a:body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1523880" y="1122480"/>
            <a:ext cx="9143640" cy="2387160"/>
          </a:xfrm>
          <a:prstGeom prst="rect">
            <a:avLst/>
          </a:prstGeom>
          <a:noFill/>
          <a:ln w="0">
            <a:noFill/>
          </a:ln>
        </p:spPr>
        <p:txBody>
          <a:bodyPr lIns="0" tIns="0" rIns="0" bIns="0" anchor="ctr">
            <a:noAutofit/>
          </a:bodyPr>
          <a:lstStyle/>
          <a:p>
            <a:pPr indent="0">
              <a:buNone/>
            </a:pPr>
            <a:endParaRPr lang="x-none" sz="1800" b="0" strike="noStrike" spc="-1">
              <a:solidFill>
                <a:srgbClr val="FFFFFF"/>
              </a:solidFill>
              <a:latin typeface="Calibri"/>
            </a:endParaRPr>
          </a:p>
        </p:txBody>
      </p:sp>
      <p:sp>
        <p:nvSpPr>
          <p:cNvPr id="51"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indent="0">
              <a:lnSpc>
                <a:spcPct val="90000"/>
              </a:lnSpc>
              <a:spcBef>
                <a:spcPts val="1417"/>
              </a:spcBef>
              <a:buNone/>
            </a:pPr>
            <a:endParaRPr lang="x-none" sz="2800" b="0" strike="noStrike" spc="-1">
              <a:solidFill>
                <a:srgbClr val="FFFFFF"/>
              </a:solidFill>
              <a:latin typeface="Helvetica Neue Medium"/>
            </a:endParaRPr>
          </a:p>
        </p:txBody>
      </p:sp>
      <p:sp>
        <p:nvSpPr>
          <p:cNvPr id="4" name="PlaceHolder 3"/>
          <p:cNvSpPr>
            <a:spLocks noGrp="1"/>
          </p:cNvSpPr>
          <p:nvPr>
            <p:ph type="ftr" idx="5"/>
          </p:nvPr>
        </p:nvSpPr>
        <p:spPr/>
        <p:txBody>
          <a:bodyPr/>
          <a:lstStyle/>
          <a:p>
            <a:r>
              <a:t>Footer</a:t>
            </a:r>
          </a:p>
        </p:txBody>
      </p:sp>
      <p:sp>
        <p:nvSpPr>
          <p:cNvPr id="5" name="PlaceHolder 4"/>
          <p:cNvSpPr>
            <a:spLocks noGrp="1"/>
          </p:cNvSpPr>
          <p:nvPr>
            <p:ph type="sldNum" idx="6"/>
          </p:nvPr>
        </p:nvSpPr>
        <p:spPr/>
        <p:txBody>
          <a:bodyPr/>
          <a:lstStyle/>
          <a:p>
            <a:fld id="{989D7194-E584-476F-B77D-6F48910298B0}" type="slidenum">
              <a:rPr/>
              <a:pPr/>
              <a:t>‹#›</a:t>
            </a:fld>
            <a:endParaRPr/>
          </a:p>
        </p:txBody>
      </p:sp>
      <p:sp>
        <p:nvSpPr>
          <p:cNvPr id="6" name="PlaceHolder 5"/>
          <p:cNvSpPr>
            <a:spLocks noGrp="1"/>
          </p:cNvSpPr>
          <p:nvPr>
            <p:ph type="dt" idx="4"/>
          </p:nvPr>
        </p:nvSpPr>
        <p:spPr/>
        <p:txBody>
          <a:body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1523880" y="1122480"/>
            <a:ext cx="9143640" cy="2387160"/>
          </a:xfrm>
          <a:prstGeom prst="rect">
            <a:avLst/>
          </a:prstGeom>
          <a:noFill/>
          <a:ln w="0">
            <a:noFill/>
          </a:ln>
        </p:spPr>
        <p:txBody>
          <a:bodyPr lIns="0" tIns="0" rIns="0" bIns="0" anchor="ctr">
            <a:noAutofit/>
          </a:bodyPr>
          <a:lstStyle/>
          <a:p>
            <a:pPr indent="0">
              <a:buNone/>
            </a:pPr>
            <a:endParaRPr lang="x-none" sz="1800" b="0" strike="noStrike" spc="-1">
              <a:solidFill>
                <a:srgbClr val="FFFFFF"/>
              </a:solidFill>
              <a:latin typeface="Calibri"/>
            </a:endParaRPr>
          </a:p>
        </p:txBody>
      </p:sp>
      <p:sp>
        <p:nvSpPr>
          <p:cNvPr id="53"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lnSpc>
                <a:spcPct val="90000"/>
              </a:lnSpc>
              <a:spcBef>
                <a:spcPts val="1417"/>
              </a:spcBef>
              <a:buNone/>
            </a:pPr>
            <a:endParaRPr lang="x-none" sz="2800" b="0" strike="noStrike" spc="-1">
              <a:solidFill>
                <a:srgbClr val="FFFFFF"/>
              </a:solidFill>
              <a:latin typeface="Helvetica Neue Medium"/>
            </a:endParaRPr>
          </a:p>
        </p:txBody>
      </p:sp>
      <p:sp>
        <p:nvSpPr>
          <p:cNvPr id="54"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lnSpc>
                <a:spcPct val="90000"/>
              </a:lnSpc>
              <a:spcBef>
                <a:spcPts val="1417"/>
              </a:spcBef>
              <a:buNone/>
            </a:pPr>
            <a:endParaRPr lang="x-none" sz="2800" b="0" strike="noStrike" spc="-1">
              <a:solidFill>
                <a:srgbClr val="FFFFFF"/>
              </a:solidFill>
              <a:latin typeface="Helvetica Neue Medium"/>
            </a:endParaRPr>
          </a:p>
        </p:txBody>
      </p:sp>
      <p:sp>
        <p:nvSpPr>
          <p:cNvPr id="5" name="PlaceHolder 4"/>
          <p:cNvSpPr>
            <a:spLocks noGrp="1"/>
          </p:cNvSpPr>
          <p:nvPr>
            <p:ph type="ftr" idx="5"/>
          </p:nvPr>
        </p:nvSpPr>
        <p:spPr/>
        <p:txBody>
          <a:bodyPr/>
          <a:lstStyle/>
          <a:p>
            <a:r>
              <a:t>Footer</a:t>
            </a:r>
          </a:p>
        </p:txBody>
      </p:sp>
      <p:sp>
        <p:nvSpPr>
          <p:cNvPr id="6" name="PlaceHolder 5"/>
          <p:cNvSpPr>
            <a:spLocks noGrp="1"/>
          </p:cNvSpPr>
          <p:nvPr>
            <p:ph type="sldNum" idx="6"/>
          </p:nvPr>
        </p:nvSpPr>
        <p:spPr/>
        <p:txBody>
          <a:bodyPr/>
          <a:lstStyle/>
          <a:p>
            <a:fld id="{97A1F877-E3F8-486B-B179-04101C74D8F0}" type="slidenum">
              <a:rPr/>
              <a:pPr/>
              <a:t>‹#›</a:t>
            </a:fld>
            <a:endParaRPr/>
          </a:p>
        </p:txBody>
      </p:sp>
      <p:sp>
        <p:nvSpPr>
          <p:cNvPr id="7" name="PlaceHolder 6"/>
          <p:cNvSpPr>
            <a:spLocks noGrp="1"/>
          </p:cNvSpPr>
          <p:nvPr>
            <p:ph type="dt" idx="4"/>
          </p:nvPr>
        </p:nvSpPr>
        <p:spPr/>
        <p:txBody>
          <a:body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5" name="PlaceHolder 1"/>
          <p:cNvSpPr>
            <a:spLocks noGrp="1"/>
          </p:cNvSpPr>
          <p:nvPr>
            <p:ph type="title"/>
          </p:nvPr>
        </p:nvSpPr>
        <p:spPr>
          <a:xfrm>
            <a:off x="1523880" y="1122480"/>
            <a:ext cx="9143640" cy="2387160"/>
          </a:xfrm>
          <a:prstGeom prst="rect">
            <a:avLst/>
          </a:prstGeom>
          <a:noFill/>
          <a:ln w="0">
            <a:noFill/>
          </a:ln>
        </p:spPr>
        <p:txBody>
          <a:bodyPr lIns="0" tIns="0" rIns="0" bIns="0" anchor="ctr">
            <a:noAutofit/>
          </a:bodyPr>
          <a:lstStyle/>
          <a:p>
            <a:pPr indent="0">
              <a:buNone/>
            </a:pPr>
            <a:endParaRPr lang="x-none" sz="1800" b="0" strike="noStrike" spc="-1">
              <a:solidFill>
                <a:srgbClr val="FFFFFF"/>
              </a:solidFill>
              <a:latin typeface="Calibri"/>
            </a:endParaRPr>
          </a:p>
        </p:txBody>
      </p:sp>
      <p:sp>
        <p:nvSpPr>
          <p:cNvPr id="3" name="PlaceHolder 2"/>
          <p:cNvSpPr>
            <a:spLocks noGrp="1"/>
          </p:cNvSpPr>
          <p:nvPr>
            <p:ph type="ftr" idx="5"/>
          </p:nvPr>
        </p:nvSpPr>
        <p:spPr/>
        <p:txBody>
          <a:bodyPr/>
          <a:lstStyle/>
          <a:p>
            <a:r>
              <a:t>Footer</a:t>
            </a:r>
          </a:p>
        </p:txBody>
      </p:sp>
      <p:sp>
        <p:nvSpPr>
          <p:cNvPr id="4" name="PlaceHolder 3"/>
          <p:cNvSpPr>
            <a:spLocks noGrp="1"/>
          </p:cNvSpPr>
          <p:nvPr>
            <p:ph type="sldNum" idx="6"/>
          </p:nvPr>
        </p:nvSpPr>
        <p:spPr/>
        <p:txBody>
          <a:bodyPr/>
          <a:lstStyle/>
          <a:p>
            <a:fld id="{7508CAEC-9C29-40F0-B7CE-104D2726966A}" type="slidenum">
              <a:rPr/>
              <a:pPr/>
              <a:t>‹#›</a:t>
            </a:fld>
            <a:endParaRPr/>
          </a:p>
        </p:txBody>
      </p:sp>
      <p:sp>
        <p:nvSpPr>
          <p:cNvPr id="5" name="PlaceHolder 4"/>
          <p:cNvSpPr>
            <a:spLocks noGrp="1"/>
          </p:cNvSpPr>
          <p:nvPr>
            <p:ph type="dt" idx="4"/>
          </p:nvPr>
        </p:nvSpPr>
        <p:spPr/>
        <p:txBody>
          <a:body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6" name="PlaceHolder 1"/>
          <p:cNvSpPr>
            <a:spLocks noGrp="1"/>
          </p:cNvSpPr>
          <p:nvPr>
            <p:ph type="subTitle"/>
          </p:nvPr>
        </p:nvSpPr>
        <p:spPr>
          <a:xfrm>
            <a:off x="1523880" y="1122480"/>
            <a:ext cx="9143640" cy="11066760"/>
          </a:xfrm>
          <a:prstGeom prst="rect">
            <a:avLst/>
          </a:prstGeom>
          <a:noFill/>
          <a:ln w="0">
            <a:noFill/>
          </a:ln>
        </p:spPr>
        <p:txBody>
          <a:bodyPr lIns="0" tIns="0" rIns="0" bIns="0" anchor="ctr">
            <a:noAutofit/>
          </a:bodyPr>
          <a:lstStyle/>
          <a:p>
            <a:pPr algn="ctr"/>
            <a:endParaRPr lang="en-GB" sz="3200" b="0" strike="noStrike" spc="-1">
              <a:solidFill>
                <a:srgbClr val="FFFFFF"/>
              </a:solidFill>
              <a:latin typeface="Arial"/>
            </a:endParaRPr>
          </a:p>
        </p:txBody>
      </p:sp>
      <p:sp>
        <p:nvSpPr>
          <p:cNvPr id="3" name="PlaceHolder 2"/>
          <p:cNvSpPr>
            <a:spLocks noGrp="1"/>
          </p:cNvSpPr>
          <p:nvPr>
            <p:ph type="ftr" idx="5"/>
          </p:nvPr>
        </p:nvSpPr>
        <p:spPr/>
        <p:txBody>
          <a:bodyPr/>
          <a:lstStyle/>
          <a:p>
            <a:r>
              <a:t>Footer</a:t>
            </a:r>
          </a:p>
        </p:txBody>
      </p:sp>
      <p:sp>
        <p:nvSpPr>
          <p:cNvPr id="4" name="PlaceHolder 3"/>
          <p:cNvSpPr>
            <a:spLocks noGrp="1"/>
          </p:cNvSpPr>
          <p:nvPr>
            <p:ph type="sldNum" idx="6"/>
          </p:nvPr>
        </p:nvSpPr>
        <p:spPr/>
        <p:txBody>
          <a:bodyPr/>
          <a:lstStyle/>
          <a:p>
            <a:fld id="{9185100F-E133-44A8-97EA-D4A78237CC5B}" type="slidenum">
              <a:rPr/>
              <a:pPr/>
              <a:t>‹#›</a:t>
            </a:fld>
            <a:endParaRPr/>
          </a:p>
        </p:txBody>
      </p:sp>
      <p:sp>
        <p:nvSpPr>
          <p:cNvPr id="5" name="PlaceHolder 4"/>
          <p:cNvSpPr>
            <a:spLocks noGrp="1"/>
          </p:cNvSpPr>
          <p:nvPr>
            <p:ph type="dt" idx="4"/>
          </p:nvPr>
        </p:nvSpPr>
        <p:spPr/>
        <p:txBody>
          <a:body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1523880" y="1122480"/>
            <a:ext cx="9143640" cy="2387160"/>
          </a:xfrm>
          <a:prstGeom prst="rect">
            <a:avLst/>
          </a:prstGeom>
          <a:noFill/>
          <a:ln w="0">
            <a:noFill/>
          </a:ln>
        </p:spPr>
        <p:txBody>
          <a:bodyPr lIns="0" tIns="0" rIns="0" bIns="0" anchor="ctr">
            <a:noAutofit/>
          </a:bodyPr>
          <a:lstStyle/>
          <a:p>
            <a:pPr indent="0">
              <a:buNone/>
            </a:pPr>
            <a:endParaRPr lang="x-none" sz="1800" b="0" strike="noStrike" spc="-1">
              <a:solidFill>
                <a:srgbClr val="FFFFFF"/>
              </a:solidFill>
              <a:latin typeface="Calibri"/>
            </a:endParaRPr>
          </a:p>
        </p:txBody>
      </p:sp>
      <p:sp>
        <p:nvSpPr>
          <p:cNvPr id="58"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lnSpc>
                <a:spcPct val="90000"/>
              </a:lnSpc>
              <a:spcBef>
                <a:spcPts val="1417"/>
              </a:spcBef>
              <a:buNone/>
            </a:pPr>
            <a:endParaRPr lang="x-none" sz="2800" b="0" strike="noStrike" spc="-1">
              <a:solidFill>
                <a:srgbClr val="FFFFFF"/>
              </a:solidFill>
              <a:latin typeface="Helvetica Neue Medium"/>
            </a:endParaRPr>
          </a:p>
        </p:txBody>
      </p:sp>
      <p:sp>
        <p:nvSpPr>
          <p:cNvPr id="59"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lnSpc>
                <a:spcPct val="90000"/>
              </a:lnSpc>
              <a:spcBef>
                <a:spcPts val="1417"/>
              </a:spcBef>
              <a:buNone/>
            </a:pPr>
            <a:endParaRPr lang="x-none" sz="2800" b="0" strike="noStrike" spc="-1">
              <a:solidFill>
                <a:srgbClr val="FFFFFF"/>
              </a:solidFill>
              <a:latin typeface="Helvetica Neue Medium"/>
            </a:endParaRPr>
          </a:p>
        </p:txBody>
      </p:sp>
      <p:sp>
        <p:nvSpPr>
          <p:cNvPr id="60"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lnSpc>
                <a:spcPct val="90000"/>
              </a:lnSpc>
              <a:spcBef>
                <a:spcPts val="1417"/>
              </a:spcBef>
              <a:buNone/>
            </a:pPr>
            <a:endParaRPr lang="x-none" sz="2800" b="0" strike="noStrike" spc="-1">
              <a:solidFill>
                <a:srgbClr val="FFFFFF"/>
              </a:solidFill>
              <a:latin typeface="Helvetica Neue Medium"/>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E77B6A0D-B28E-42EA-B356-770664DC2E6E}" type="slidenum">
              <a:rPr/>
              <a:pPr/>
              <a:t>‹#›</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1523880" y="1122480"/>
            <a:ext cx="9143640" cy="2387160"/>
          </a:xfrm>
          <a:prstGeom prst="rect">
            <a:avLst/>
          </a:prstGeom>
          <a:noFill/>
          <a:ln w="0">
            <a:noFill/>
          </a:ln>
        </p:spPr>
        <p:txBody>
          <a:bodyPr lIns="0" tIns="0" rIns="0" bIns="0" anchor="ctr">
            <a:noAutofit/>
          </a:bodyPr>
          <a:lstStyle/>
          <a:p>
            <a:pPr indent="0">
              <a:buNone/>
            </a:pPr>
            <a:endParaRPr lang="x-none" sz="1800" b="0" strike="noStrike" spc="-1">
              <a:solidFill>
                <a:srgbClr val="FFFFFF"/>
              </a:solidFill>
              <a:latin typeface="Calibri"/>
            </a:endParaRPr>
          </a:p>
        </p:txBody>
      </p:sp>
      <p:sp>
        <p:nvSpPr>
          <p:cNvPr id="7"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indent="0" algn="ctr">
              <a:buNone/>
            </a:pPr>
            <a:endParaRPr lang="en-GB" sz="3200" b="0" strike="noStrike" spc="-1">
              <a:solidFill>
                <a:srgbClr val="FFFFFF"/>
              </a:solidFill>
              <a:latin typeface="Arial"/>
            </a:endParaRPr>
          </a:p>
        </p:txBody>
      </p:sp>
      <p:sp>
        <p:nvSpPr>
          <p:cNvPr id="4" name="PlaceHolder 3"/>
          <p:cNvSpPr>
            <a:spLocks noGrp="1"/>
          </p:cNvSpPr>
          <p:nvPr>
            <p:ph type="ftr" idx="2"/>
          </p:nvPr>
        </p:nvSpPr>
        <p:spPr/>
        <p:txBody>
          <a:bodyPr/>
          <a:lstStyle/>
          <a:p>
            <a:r>
              <a:t>Footer</a:t>
            </a:r>
          </a:p>
        </p:txBody>
      </p:sp>
      <p:sp>
        <p:nvSpPr>
          <p:cNvPr id="5" name="PlaceHolder 4"/>
          <p:cNvSpPr>
            <a:spLocks noGrp="1"/>
          </p:cNvSpPr>
          <p:nvPr>
            <p:ph type="sldNum" idx="3"/>
          </p:nvPr>
        </p:nvSpPr>
        <p:spPr/>
        <p:txBody>
          <a:bodyPr/>
          <a:lstStyle/>
          <a:p>
            <a:fld id="{CE29FEFB-A3A3-415F-A7B5-D058150E230C}" type="slidenum">
              <a:rPr/>
              <a:pPr/>
              <a:t>‹#›</a:t>
            </a:fld>
            <a:endParaRPr/>
          </a:p>
        </p:txBody>
      </p:sp>
      <p:sp>
        <p:nvSpPr>
          <p:cNvPr id="2" name="PlaceHolder 5"/>
          <p:cNvSpPr>
            <a:spLocks noGrp="1"/>
          </p:cNvSpPr>
          <p:nvPr>
            <p:ph type="dt" idx="1"/>
          </p:nvPr>
        </p:nvSpPr>
        <p:spPr/>
        <p:txBody>
          <a:body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1523880" y="1122480"/>
            <a:ext cx="9143640" cy="2387160"/>
          </a:xfrm>
          <a:prstGeom prst="rect">
            <a:avLst/>
          </a:prstGeom>
          <a:noFill/>
          <a:ln w="0">
            <a:noFill/>
          </a:ln>
        </p:spPr>
        <p:txBody>
          <a:bodyPr lIns="0" tIns="0" rIns="0" bIns="0" anchor="ctr">
            <a:noAutofit/>
          </a:bodyPr>
          <a:lstStyle/>
          <a:p>
            <a:pPr indent="0">
              <a:buNone/>
            </a:pPr>
            <a:endParaRPr lang="x-none" sz="1800" b="0" strike="noStrike" spc="-1">
              <a:solidFill>
                <a:srgbClr val="FFFFFF"/>
              </a:solidFill>
              <a:latin typeface="Calibri"/>
            </a:endParaRPr>
          </a:p>
        </p:txBody>
      </p:sp>
      <p:sp>
        <p:nvSpPr>
          <p:cNvPr id="62"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lnSpc>
                <a:spcPct val="90000"/>
              </a:lnSpc>
              <a:spcBef>
                <a:spcPts val="1417"/>
              </a:spcBef>
              <a:buNone/>
            </a:pPr>
            <a:endParaRPr lang="x-none" sz="2800" b="0" strike="noStrike" spc="-1">
              <a:solidFill>
                <a:srgbClr val="FFFFFF"/>
              </a:solidFill>
              <a:latin typeface="Helvetica Neue Medium"/>
            </a:endParaRPr>
          </a:p>
        </p:txBody>
      </p:sp>
      <p:sp>
        <p:nvSpPr>
          <p:cNvPr id="63"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lnSpc>
                <a:spcPct val="90000"/>
              </a:lnSpc>
              <a:spcBef>
                <a:spcPts val="1417"/>
              </a:spcBef>
              <a:buNone/>
            </a:pPr>
            <a:endParaRPr lang="x-none" sz="2800" b="0" strike="noStrike" spc="-1">
              <a:solidFill>
                <a:srgbClr val="FFFFFF"/>
              </a:solidFill>
              <a:latin typeface="Helvetica Neue Medium"/>
            </a:endParaRPr>
          </a:p>
        </p:txBody>
      </p:sp>
      <p:sp>
        <p:nvSpPr>
          <p:cNvPr id="64"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lnSpc>
                <a:spcPct val="90000"/>
              </a:lnSpc>
              <a:spcBef>
                <a:spcPts val="1417"/>
              </a:spcBef>
              <a:buNone/>
            </a:pPr>
            <a:endParaRPr lang="x-none" sz="2800" b="0" strike="noStrike" spc="-1">
              <a:solidFill>
                <a:srgbClr val="FFFFFF"/>
              </a:solidFill>
              <a:latin typeface="Helvetica Neue Medium"/>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5ED39107-1230-42F5-B515-1562474113B7}" type="slidenum">
              <a:rPr/>
              <a:pPr/>
              <a:t>‹#›</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1523880" y="1122480"/>
            <a:ext cx="9143640" cy="2387160"/>
          </a:xfrm>
          <a:prstGeom prst="rect">
            <a:avLst/>
          </a:prstGeom>
          <a:noFill/>
          <a:ln w="0">
            <a:noFill/>
          </a:ln>
        </p:spPr>
        <p:txBody>
          <a:bodyPr lIns="0" tIns="0" rIns="0" bIns="0" anchor="ctr">
            <a:noAutofit/>
          </a:bodyPr>
          <a:lstStyle/>
          <a:p>
            <a:pPr indent="0">
              <a:buNone/>
            </a:pPr>
            <a:endParaRPr lang="x-none" sz="1800" b="0" strike="noStrike" spc="-1">
              <a:solidFill>
                <a:srgbClr val="FFFFFF"/>
              </a:solidFill>
              <a:latin typeface="Calibri"/>
            </a:endParaRPr>
          </a:p>
        </p:txBody>
      </p:sp>
      <p:sp>
        <p:nvSpPr>
          <p:cNvPr id="66"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lnSpc>
                <a:spcPct val="90000"/>
              </a:lnSpc>
              <a:spcBef>
                <a:spcPts val="1417"/>
              </a:spcBef>
              <a:buNone/>
            </a:pPr>
            <a:endParaRPr lang="x-none" sz="2800" b="0" strike="noStrike" spc="-1">
              <a:solidFill>
                <a:srgbClr val="FFFFFF"/>
              </a:solidFill>
              <a:latin typeface="Helvetica Neue Medium"/>
            </a:endParaRPr>
          </a:p>
        </p:txBody>
      </p:sp>
      <p:sp>
        <p:nvSpPr>
          <p:cNvPr id="67"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lnSpc>
                <a:spcPct val="90000"/>
              </a:lnSpc>
              <a:spcBef>
                <a:spcPts val="1417"/>
              </a:spcBef>
              <a:buNone/>
            </a:pPr>
            <a:endParaRPr lang="x-none" sz="2800" b="0" strike="noStrike" spc="-1">
              <a:solidFill>
                <a:srgbClr val="FFFFFF"/>
              </a:solidFill>
              <a:latin typeface="Helvetica Neue Medium"/>
            </a:endParaRPr>
          </a:p>
        </p:txBody>
      </p:sp>
      <p:sp>
        <p:nvSpPr>
          <p:cNvPr id="68"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lnSpc>
                <a:spcPct val="90000"/>
              </a:lnSpc>
              <a:spcBef>
                <a:spcPts val="1417"/>
              </a:spcBef>
              <a:buNone/>
            </a:pPr>
            <a:endParaRPr lang="x-none" sz="2800" b="0" strike="noStrike" spc="-1">
              <a:solidFill>
                <a:srgbClr val="FFFFFF"/>
              </a:solidFill>
              <a:latin typeface="Helvetica Neue Medium"/>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64841CBD-00BB-41C7-B582-073F5B3A4F53}" type="slidenum">
              <a:rPr/>
              <a:pPr/>
              <a:t>‹#›</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1523880" y="1122480"/>
            <a:ext cx="9143640" cy="2387160"/>
          </a:xfrm>
          <a:prstGeom prst="rect">
            <a:avLst/>
          </a:prstGeom>
          <a:noFill/>
          <a:ln w="0">
            <a:noFill/>
          </a:ln>
        </p:spPr>
        <p:txBody>
          <a:bodyPr lIns="0" tIns="0" rIns="0" bIns="0" anchor="ctr">
            <a:noAutofit/>
          </a:bodyPr>
          <a:lstStyle/>
          <a:p>
            <a:pPr indent="0">
              <a:buNone/>
            </a:pPr>
            <a:endParaRPr lang="x-none" sz="1800" b="0" strike="noStrike" spc="-1">
              <a:solidFill>
                <a:srgbClr val="FFFFFF"/>
              </a:solidFill>
              <a:latin typeface="Calibri"/>
            </a:endParaRPr>
          </a:p>
        </p:txBody>
      </p:sp>
      <p:sp>
        <p:nvSpPr>
          <p:cNvPr id="70"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indent="0">
              <a:lnSpc>
                <a:spcPct val="90000"/>
              </a:lnSpc>
              <a:spcBef>
                <a:spcPts val="1417"/>
              </a:spcBef>
              <a:buNone/>
            </a:pPr>
            <a:endParaRPr lang="x-none" sz="2800" b="0" strike="noStrike" spc="-1">
              <a:solidFill>
                <a:srgbClr val="FFFFFF"/>
              </a:solidFill>
              <a:latin typeface="Helvetica Neue Medium"/>
            </a:endParaRPr>
          </a:p>
        </p:txBody>
      </p:sp>
      <p:sp>
        <p:nvSpPr>
          <p:cNvPr id="71"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lnSpc>
                <a:spcPct val="90000"/>
              </a:lnSpc>
              <a:spcBef>
                <a:spcPts val="1417"/>
              </a:spcBef>
              <a:buNone/>
            </a:pPr>
            <a:endParaRPr lang="x-none" sz="2800" b="0" strike="noStrike" spc="-1">
              <a:solidFill>
                <a:srgbClr val="FFFFFF"/>
              </a:solidFill>
              <a:latin typeface="Helvetica Neue Medium"/>
            </a:endParaRPr>
          </a:p>
        </p:txBody>
      </p:sp>
      <p:sp>
        <p:nvSpPr>
          <p:cNvPr id="5" name="PlaceHolder 4"/>
          <p:cNvSpPr>
            <a:spLocks noGrp="1"/>
          </p:cNvSpPr>
          <p:nvPr>
            <p:ph type="ftr" idx="5"/>
          </p:nvPr>
        </p:nvSpPr>
        <p:spPr/>
        <p:txBody>
          <a:bodyPr/>
          <a:lstStyle/>
          <a:p>
            <a:r>
              <a:t>Footer</a:t>
            </a:r>
          </a:p>
        </p:txBody>
      </p:sp>
      <p:sp>
        <p:nvSpPr>
          <p:cNvPr id="6" name="PlaceHolder 5"/>
          <p:cNvSpPr>
            <a:spLocks noGrp="1"/>
          </p:cNvSpPr>
          <p:nvPr>
            <p:ph type="sldNum" idx="6"/>
          </p:nvPr>
        </p:nvSpPr>
        <p:spPr/>
        <p:txBody>
          <a:bodyPr/>
          <a:lstStyle/>
          <a:p>
            <a:fld id="{ACE74662-0CED-4C24-A4A5-BC998DA2506A}" type="slidenum">
              <a:rPr/>
              <a:pPr/>
              <a:t>‹#›</a:t>
            </a:fld>
            <a:endParaRPr/>
          </a:p>
        </p:txBody>
      </p:sp>
      <p:sp>
        <p:nvSpPr>
          <p:cNvPr id="7" name="PlaceHolder 6"/>
          <p:cNvSpPr>
            <a:spLocks noGrp="1"/>
          </p:cNvSpPr>
          <p:nvPr>
            <p:ph type="dt" idx="4"/>
          </p:nvPr>
        </p:nvSpPr>
        <p:spPr/>
        <p:txBody>
          <a:body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1523880" y="1122480"/>
            <a:ext cx="9143640" cy="2387160"/>
          </a:xfrm>
          <a:prstGeom prst="rect">
            <a:avLst/>
          </a:prstGeom>
          <a:noFill/>
          <a:ln w="0">
            <a:noFill/>
          </a:ln>
        </p:spPr>
        <p:txBody>
          <a:bodyPr lIns="0" tIns="0" rIns="0" bIns="0" anchor="ctr">
            <a:noAutofit/>
          </a:bodyPr>
          <a:lstStyle/>
          <a:p>
            <a:pPr indent="0">
              <a:buNone/>
            </a:pPr>
            <a:endParaRPr lang="x-none" sz="1800" b="0" strike="noStrike" spc="-1">
              <a:solidFill>
                <a:srgbClr val="FFFFFF"/>
              </a:solidFill>
              <a:latin typeface="Calibri"/>
            </a:endParaRPr>
          </a:p>
        </p:txBody>
      </p:sp>
      <p:sp>
        <p:nvSpPr>
          <p:cNvPr id="73"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lnSpc>
                <a:spcPct val="90000"/>
              </a:lnSpc>
              <a:spcBef>
                <a:spcPts val="1417"/>
              </a:spcBef>
              <a:buNone/>
            </a:pPr>
            <a:endParaRPr lang="x-none" sz="2800" b="0" strike="noStrike" spc="-1">
              <a:solidFill>
                <a:srgbClr val="FFFFFF"/>
              </a:solidFill>
              <a:latin typeface="Helvetica Neue Medium"/>
            </a:endParaRPr>
          </a:p>
        </p:txBody>
      </p:sp>
      <p:sp>
        <p:nvSpPr>
          <p:cNvPr id="74"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lnSpc>
                <a:spcPct val="90000"/>
              </a:lnSpc>
              <a:spcBef>
                <a:spcPts val="1417"/>
              </a:spcBef>
              <a:buNone/>
            </a:pPr>
            <a:endParaRPr lang="x-none" sz="2800" b="0" strike="noStrike" spc="-1">
              <a:solidFill>
                <a:srgbClr val="FFFFFF"/>
              </a:solidFill>
              <a:latin typeface="Helvetica Neue Medium"/>
            </a:endParaRPr>
          </a:p>
        </p:txBody>
      </p:sp>
      <p:sp>
        <p:nvSpPr>
          <p:cNvPr id="75"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lnSpc>
                <a:spcPct val="90000"/>
              </a:lnSpc>
              <a:spcBef>
                <a:spcPts val="1417"/>
              </a:spcBef>
              <a:buNone/>
            </a:pPr>
            <a:endParaRPr lang="x-none" sz="2800" b="0" strike="noStrike" spc="-1">
              <a:solidFill>
                <a:srgbClr val="FFFFFF"/>
              </a:solidFill>
              <a:latin typeface="Helvetica Neue Medium"/>
            </a:endParaRPr>
          </a:p>
        </p:txBody>
      </p:sp>
      <p:sp>
        <p:nvSpPr>
          <p:cNvPr id="76"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lnSpc>
                <a:spcPct val="90000"/>
              </a:lnSpc>
              <a:spcBef>
                <a:spcPts val="1417"/>
              </a:spcBef>
              <a:buNone/>
            </a:pPr>
            <a:endParaRPr lang="x-none" sz="2800" b="0" strike="noStrike" spc="-1">
              <a:solidFill>
                <a:srgbClr val="FFFFFF"/>
              </a:solidFill>
              <a:latin typeface="Helvetica Neue Medium"/>
            </a:endParaRPr>
          </a:p>
        </p:txBody>
      </p:sp>
      <p:sp>
        <p:nvSpPr>
          <p:cNvPr id="7" name="PlaceHolder 6"/>
          <p:cNvSpPr>
            <a:spLocks noGrp="1"/>
          </p:cNvSpPr>
          <p:nvPr>
            <p:ph type="ftr" idx="5"/>
          </p:nvPr>
        </p:nvSpPr>
        <p:spPr/>
        <p:txBody>
          <a:bodyPr/>
          <a:lstStyle/>
          <a:p>
            <a:r>
              <a:t>Footer</a:t>
            </a:r>
          </a:p>
        </p:txBody>
      </p:sp>
      <p:sp>
        <p:nvSpPr>
          <p:cNvPr id="8" name="PlaceHolder 7"/>
          <p:cNvSpPr>
            <a:spLocks noGrp="1"/>
          </p:cNvSpPr>
          <p:nvPr>
            <p:ph type="sldNum" idx="6"/>
          </p:nvPr>
        </p:nvSpPr>
        <p:spPr/>
        <p:txBody>
          <a:bodyPr/>
          <a:lstStyle/>
          <a:p>
            <a:fld id="{1B54E4EA-0BAA-4A67-98D8-3A19E8E8FB33}" type="slidenum">
              <a:rPr/>
              <a:pPr/>
              <a:t>‹#›</a:t>
            </a:fld>
            <a:endParaRPr/>
          </a:p>
        </p:txBody>
      </p:sp>
      <p:sp>
        <p:nvSpPr>
          <p:cNvPr id="9" name="PlaceHolder 8"/>
          <p:cNvSpPr>
            <a:spLocks noGrp="1"/>
          </p:cNvSpPr>
          <p:nvPr>
            <p:ph type="dt" idx="4"/>
          </p:nvPr>
        </p:nvSpPr>
        <p:spPr/>
        <p:txBody>
          <a:body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1523880" y="1122480"/>
            <a:ext cx="9143640" cy="2387160"/>
          </a:xfrm>
          <a:prstGeom prst="rect">
            <a:avLst/>
          </a:prstGeom>
          <a:noFill/>
          <a:ln w="0">
            <a:noFill/>
          </a:ln>
        </p:spPr>
        <p:txBody>
          <a:bodyPr lIns="0" tIns="0" rIns="0" bIns="0" anchor="ctr">
            <a:noAutofit/>
          </a:bodyPr>
          <a:lstStyle/>
          <a:p>
            <a:pPr indent="0">
              <a:buNone/>
            </a:pPr>
            <a:endParaRPr lang="x-none" sz="1800" b="0" strike="noStrike" spc="-1">
              <a:solidFill>
                <a:srgbClr val="FFFFFF"/>
              </a:solidFill>
              <a:latin typeface="Calibri"/>
            </a:endParaRPr>
          </a:p>
        </p:txBody>
      </p:sp>
      <p:sp>
        <p:nvSpPr>
          <p:cNvPr id="78"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indent="0">
              <a:lnSpc>
                <a:spcPct val="90000"/>
              </a:lnSpc>
              <a:spcBef>
                <a:spcPts val="1417"/>
              </a:spcBef>
              <a:buNone/>
            </a:pPr>
            <a:endParaRPr lang="x-none" sz="2800" b="0" strike="noStrike" spc="-1">
              <a:solidFill>
                <a:srgbClr val="FFFFFF"/>
              </a:solidFill>
              <a:latin typeface="Helvetica Neue Medium"/>
            </a:endParaRPr>
          </a:p>
        </p:txBody>
      </p:sp>
      <p:sp>
        <p:nvSpPr>
          <p:cNvPr id="79"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indent="0">
              <a:lnSpc>
                <a:spcPct val="90000"/>
              </a:lnSpc>
              <a:spcBef>
                <a:spcPts val="1417"/>
              </a:spcBef>
              <a:buNone/>
            </a:pPr>
            <a:endParaRPr lang="x-none" sz="2800" b="0" strike="noStrike" spc="-1">
              <a:solidFill>
                <a:srgbClr val="FFFFFF"/>
              </a:solidFill>
              <a:latin typeface="Helvetica Neue Medium"/>
            </a:endParaRPr>
          </a:p>
        </p:txBody>
      </p:sp>
      <p:sp>
        <p:nvSpPr>
          <p:cNvPr id="80"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indent="0">
              <a:lnSpc>
                <a:spcPct val="90000"/>
              </a:lnSpc>
              <a:spcBef>
                <a:spcPts val="1417"/>
              </a:spcBef>
              <a:buNone/>
            </a:pPr>
            <a:endParaRPr lang="x-none" sz="2800" b="0" strike="noStrike" spc="-1">
              <a:solidFill>
                <a:srgbClr val="FFFFFF"/>
              </a:solidFill>
              <a:latin typeface="Helvetica Neue Medium"/>
            </a:endParaRPr>
          </a:p>
        </p:txBody>
      </p:sp>
      <p:sp>
        <p:nvSpPr>
          <p:cNvPr id="81"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indent="0">
              <a:lnSpc>
                <a:spcPct val="90000"/>
              </a:lnSpc>
              <a:spcBef>
                <a:spcPts val="1417"/>
              </a:spcBef>
              <a:buNone/>
            </a:pPr>
            <a:endParaRPr lang="x-none" sz="2800" b="0" strike="noStrike" spc="-1">
              <a:solidFill>
                <a:srgbClr val="FFFFFF"/>
              </a:solidFill>
              <a:latin typeface="Helvetica Neue Medium"/>
            </a:endParaRPr>
          </a:p>
        </p:txBody>
      </p:sp>
      <p:sp>
        <p:nvSpPr>
          <p:cNvPr id="82"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indent="0">
              <a:lnSpc>
                <a:spcPct val="90000"/>
              </a:lnSpc>
              <a:spcBef>
                <a:spcPts val="1417"/>
              </a:spcBef>
              <a:buNone/>
            </a:pPr>
            <a:endParaRPr lang="x-none" sz="2800" b="0" strike="noStrike" spc="-1">
              <a:solidFill>
                <a:srgbClr val="FFFFFF"/>
              </a:solidFill>
              <a:latin typeface="Helvetica Neue Medium"/>
            </a:endParaRPr>
          </a:p>
        </p:txBody>
      </p:sp>
      <p:sp>
        <p:nvSpPr>
          <p:cNvPr id="83"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indent="0">
              <a:lnSpc>
                <a:spcPct val="90000"/>
              </a:lnSpc>
              <a:spcBef>
                <a:spcPts val="1417"/>
              </a:spcBef>
              <a:buNone/>
            </a:pPr>
            <a:endParaRPr lang="x-none" sz="2800" b="0" strike="noStrike" spc="-1">
              <a:solidFill>
                <a:srgbClr val="FFFFFF"/>
              </a:solidFill>
              <a:latin typeface="Helvetica Neue Medium"/>
            </a:endParaRPr>
          </a:p>
        </p:txBody>
      </p:sp>
      <p:sp>
        <p:nvSpPr>
          <p:cNvPr id="9" name="PlaceHolder 8"/>
          <p:cNvSpPr>
            <a:spLocks noGrp="1"/>
          </p:cNvSpPr>
          <p:nvPr>
            <p:ph type="ftr" idx="5"/>
          </p:nvPr>
        </p:nvSpPr>
        <p:spPr/>
        <p:txBody>
          <a:bodyPr/>
          <a:lstStyle/>
          <a:p>
            <a:r>
              <a:t>Footer</a:t>
            </a:r>
          </a:p>
        </p:txBody>
      </p:sp>
      <p:sp>
        <p:nvSpPr>
          <p:cNvPr id="10" name="PlaceHolder 9"/>
          <p:cNvSpPr>
            <a:spLocks noGrp="1"/>
          </p:cNvSpPr>
          <p:nvPr>
            <p:ph type="sldNum" idx="6"/>
          </p:nvPr>
        </p:nvSpPr>
        <p:spPr/>
        <p:txBody>
          <a:bodyPr/>
          <a:lstStyle/>
          <a:p>
            <a:fld id="{EB5FFB32-28EA-4984-9DDB-2CBA0265014B}" type="slidenum">
              <a:rPr/>
              <a:pPr/>
              <a:t>‹#›</a:t>
            </a:fld>
            <a:endParaRPr/>
          </a:p>
        </p:txBody>
      </p:sp>
      <p:sp>
        <p:nvSpPr>
          <p:cNvPr id="11" name="PlaceHolder 10"/>
          <p:cNvSpPr>
            <a:spLocks noGrp="1"/>
          </p:cNvSpPr>
          <p:nvPr>
            <p:ph type="dt" idx="4"/>
          </p:nvPr>
        </p:nvSpPr>
        <p:spPr/>
        <p:txBody>
          <a:body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8"/>
          </p:nvPr>
        </p:nvSpPr>
        <p:spPr/>
        <p:txBody>
          <a:bodyPr/>
          <a:lstStyle/>
          <a:p>
            <a:r>
              <a:t>Footer</a:t>
            </a:r>
          </a:p>
        </p:txBody>
      </p:sp>
      <p:sp>
        <p:nvSpPr>
          <p:cNvPr id="3" name="PlaceHolder 2"/>
          <p:cNvSpPr>
            <a:spLocks noGrp="1"/>
          </p:cNvSpPr>
          <p:nvPr>
            <p:ph type="sldNum" idx="9"/>
          </p:nvPr>
        </p:nvSpPr>
        <p:spPr/>
        <p:txBody>
          <a:bodyPr/>
          <a:lstStyle/>
          <a:p>
            <a:fld id="{DD58292F-C17D-441D-9B5B-5F10465EF34E}" type="slidenum">
              <a:rPr/>
              <a:pPr/>
              <a:t>‹#›</a:t>
            </a:fld>
            <a:endParaRPr/>
          </a:p>
        </p:txBody>
      </p:sp>
      <p:sp>
        <p:nvSpPr>
          <p:cNvPr id="4" name="PlaceHolder 3"/>
          <p:cNvSpPr>
            <a:spLocks noGrp="1"/>
          </p:cNvSpPr>
          <p:nvPr>
            <p:ph type="dt" idx="7"/>
          </p:nvPr>
        </p:nvSpPr>
        <p:spPr/>
        <p:txBody>
          <a:body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0" name="PlaceHolder 1"/>
          <p:cNvSpPr>
            <a:spLocks noGrp="1"/>
          </p:cNvSpPr>
          <p:nvPr>
            <p:ph type="title"/>
          </p:nvPr>
        </p:nvSpPr>
        <p:spPr>
          <a:xfrm>
            <a:off x="1523880" y="1122480"/>
            <a:ext cx="9143640" cy="2387160"/>
          </a:xfrm>
          <a:prstGeom prst="rect">
            <a:avLst/>
          </a:prstGeom>
          <a:noFill/>
          <a:ln w="0">
            <a:noFill/>
          </a:ln>
        </p:spPr>
        <p:txBody>
          <a:bodyPr lIns="0" tIns="0" rIns="0" bIns="0" anchor="ctr">
            <a:noAutofit/>
          </a:bodyPr>
          <a:lstStyle/>
          <a:p>
            <a:pPr indent="0">
              <a:buNone/>
            </a:pPr>
            <a:endParaRPr lang="x-none" sz="1800" b="0" strike="noStrike" spc="-1">
              <a:solidFill>
                <a:srgbClr val="FFFFFF"/>
              </a:solidFill>
              <a:latin typeface="Calibri"/>
            </a:endParaRPr>
          </a:p>
        </p:txBody>
      </p:sp>
      <p:sp>
        <p:nvSpPr>
          <p:cNvPr id="91"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indent="0" algn="ctr">
              <a:buNone/>
            </a:pPr>
            <a:endParaRPr lang="en-GB" sz="3200" b="0" strike="noStrike" spc="-1">
              <a:solidFill>
                <a:srgbClr val="FFFFFF"/>
              </a:solidFill>
              <a:latin typeface="Arial"/>
            </a:endParaRPr>
          </a:p>
        </p:txBody>
      </p:sp>
      <p:sp>
        <p:nvSpPr>
          <p:cNvPr id="4" name="PlaceHolder 3"/>
          <p:cNvSpPr>
            <a:spLocks noGrp="1"/>
          </p:cNvSpPr>
          <p:nvPr>
            <p:ph type="ftr" idx="8"/>
          </p:nvPr>
        </p:nvSpPr>
        <p:spPr/>
        <p:txBody>
          <a:bodyPr/>
          <a:lstStyle/>
          <a:p>
            <a:r>
              <a:t>Footer</a:t>
            </a:r>
          </a:p>
        </p:txBody>
      </p:sp>
      <p:sp>
        <p:nvSpPr>
          <p:cNvPr id="5" name="PlaceHolder 4"/>
          <p:cNvSpPr>
            <a:spLocks noGrp="1"/>
          </p:cNvSpPr>
          <p:nvPr>
            <p:ph type="sldNum" idx="9"/>
          </p:nvPr>
        </p:nvSpPr>
        <p:spPr/>
        <p:txBody>
          <a:bodyPr/>
          <a:lstStyle/>
          <a:p>
            <a:fld id="{1374B9B7-8EA0-4F8A-AF9C-785375220DA6}" type="slidenum">
              <a:rPr/>
              <a:pPr/>
              <a:t>‹#›</a:t>
            </a:fld>
            <a:endParaRPr/>
          </a:p>
        </p:txBody>
      </p:sp>
      <p:sp>
        <p:nvSpPr>
          <p:cNvPr id="6" name="PlaceHolder 5"/>
          <p:cNvSpPr>
            <a:spLocks noGrp="1"/>
          </p:cNvSpPr>
          <p:nvPr>
            <p:ph type="dt" idx="7"/>
          </p:nvPr>
        </p:nvSpPr>
        <p:spPr/>
        <p:txBody>
          <a:body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1523880" y="1122480"/>
            <a:ext cx="9143640" cy="2387160"/>
          </a:xfrm>
          <a:prstGeom prst="rect">
            <a:avLst/>
          </a:prstGeom>
          <a:noFill/>
          <a:ln w="0">
            <a:noFill/>
          </a:ln>
        </p:spPr>
        <p:txBody>
          <a:bodyPr lIns="0" tIns="0" rIns="0" bIns="0" anchor="ctr">
            <a:noAutofit/>
          </a:bodyPr>
          <a:lstStyle/>
          <a:p>
            <a:pPr indent="0">
              <a:buNone/>
            </a:pPr>
            <a:endParaRPr lang="x-none" sz="1800" b="0" strike="noStrike" spc="-1">
              <a:solidFill>
                <a:srgbClr val="FFFFFF"/>
              </a:solidFill>
              <a:latin typeface="Calibri"/>
            </a:endParaRPr>
          </a:p>
        </p:txBody>
      </p:sp>
      <p:sp>
        <p:nvSpPr>
          <p:cNvPr id="93"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indent="0">
              <a:lnSpc>
                <a:spcPct val="90000"/>
              </a:lnSpc>
              <a:spcBef>
                <a:spcPts val="1417"/>
              </a:spcBef>
              <a:buNone/>
            </a:pPr>
            <a:endParaRPr lang="x-none" sz="2800" b="0" strike="noStrike" spc="-1">
              <a:solidFill>
                <a:srgbClr val="FFFFFF"/>
              </a:solidFill>
              <a:latin typeface="Helvetica Neue Medium"/>
            </a:endParaRPr>
          </a:p>
        </p:txBody>
      </p:sp>
      <p:sp>
        <p:nvSpPr>
          <p:cNvPr id="4" name="PlaceHolder 3"/>
          <p:cNvSpPr>
            <a:spLocks noGrp="1"/>
          </p:cNvSpPr>
          <p:nvPr>
            <p:ph type="ftr" idx="8"/>
          </p:nvPr>
        </p:nvSpPr>
        <p:spPr/>
        <p:txBody>
          <a:bodyPr/>
          <a:lstStyle/>
          <a:p>
            <a:r>
              <a:t>Footer</a:t>
            </a:r>
          </a:p>
        </p:txBody>
      </p:sp>
      <p:sp>
        <p:nvSpPr>
          <p:cNvPr id="5" name="PlaceHolder 4"/>
          <p:cNvSpPr>
            <a:spLocks noGrp="1"/>
          </p:cNvSpPr>
          <p:nvPr>
            <p:ph type="sldNum" idx="9"/>
          </p:nvPr>
        </p:nvSpPr>
        <p:spPr/>
        <p:txBody>
          <a:bodyPr/>
          <a:lstStyle/>
          <a:p>
            <a:fld id="{4227A355-7661-407B-B852-9B030D8DEA6B}" type="slidenum">
              <a:rPr/>
              <a:pPr/>
              <a:t>‹#›</a:t>
            </a:fld>
            <a:endParaRPr/>
          </a:p>
        </p:txBody>
      </p:sp>
      <p:sp>
        <p:nvSpPr>
          <p:cNvPr id="6" name="PlaceHolder 5"/>
          <p:cNvSpPr>
            <a:spLocks noGrp="1"/>
          </p:cNvSpPr>
          <p:nvPr>
            <p:ph type="dt" idx="7"/>
          </p:nvPr>
        </p:nvSpPr>
        <p:spPr/>
        <p:txBody>
          <a:body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1523880" y="1122480"/>
            <a:ext cx="9143640" cy="2387160"/>
          </a:xfrm>
          <a:prstGeom prst="rect">
            <a:avLst/>
          </a:prstGeom>
          <a:noFill/>
          <a:ln w="0">
            <a:noFill/>
          </a:ln>
        </p:spPr>
        <p:txBody>
          <a:bodyPr lIns="0" tIns="0" rIns="0" bIns="0" anchor="ctr">
            <a:noAutofit/>
          </a:bodyPr>
          <a:lstStyle/>
          <a:p>
            <a:pPr indent="0">
              <a:buNone/>
            </a:pPr>
            <a:endParaRPr lang="x-none" sz="1800" b="0" strike="noStrike" spc="-1">
              <a:solidFill>
                <a:srgbClr val="FFFFFF"/>
              </a:solidFill>
              <a:latin typeface="Calibri"/>
            </a:endParaRPr>
          </a:p>
        </p:txBody>
      </p:sp>
      <p:sp>
        <p:nvSpPr>
          <p:cNvPr id="95"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lnSpc>
                <a:spcPct val="90000"/>
              </a:lnSpc>
              <a:spcBef>
                <a:spcPts val="1417"/>
              </a:spcBef>
              <a:buNone/>
            </a:pPr>
            <a:endParaRPr lang="x-none" sz="2800" b="0" strike="noStrike" spc="-1">
              <a:solidFill>
                <a:srgbClr val="FFFFFF"/>
              </a:solidFill>
              <a:latin typeface="Helvetica Neue Medium"/>
            </a:endParaRPr>
          </a:p>
        </p:txBody>
      </p:sp>
      <p:sp>
        <p:nvSpPr>
          <p:cNvPr id="96"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lnSpc>
                <a:spcPct val="90000"/>
              </a:lnSpc>
              <a:spcBef>
                <a:spcPts val="1417"/>
              </a:spcBef>
              <a:buNone/>
            </a:pPr>
            <a:endParaRPr lang="x-none" sz="2800" b="0" strike="noStrike" spc="-1">
              <a:solidFill>
                <a:srgbClr val="FFFFFF"/>
              </a:solidFill>
              <a:latin typeface="Helvetica Neue Medium"/>
            </a:endParaRPr>
          </a:p>
        </p:txBody>
      </p:sp>
      <p:sp>
        <p:nvSpPr>
          <p:cNvPr id="5" name="PlaceHolder 4"/>
          <p:cNvSpPr>
            <a:spLocks noGrp="1"/>
          </p:cNvSpPr>
          <p:nvPr>
            <p:ph type="ftr" idx="8"/>
          </p:nvPr>
        </p:nvSpPr>
        <p:spPr/>
        <p:txBody>
          <a:bodyPr/>
          <a:lstStyle/>
          <a:p>
            <a:r>
              <a:t>Footer</a:t>
            </a:r>
          </a:p>
        </p:txBody>
      </p:sp>
      <p:sp>
        <p:nvSpPr>
          <p:cNvPr id="6" name="PlaceHolder 5"/>
          <p:cNvSpPr>
            <a:spLocks noGrp="1"/>
          </p:cNvSpPr>
          <p:nvPr>
            <p:ph type="sldNum" idx="9"/>
          </p:nvPr>
        </p:nvSpPr>
        <p:spPr/>
        <p:txBody>
          <a:bodyPr/>
          <a:lstStyle/>
          <a:p>
            <a:fld id="{60CDDEE2-8D40-4BFA-A622-93FAEA4A13EE}" type="slidenum">
              <a:rPr/>
              <a:pPr/>
              <a:t>‹#›</a:t>
            </a:fld>
            <a:endParaRPr/>
          </a:p>
        </p:txBody>
      </p:sp>
      <p:sp>
        <p:nvSpPr>
          <p:cNvPr id="7" name="PlaceHolder 6"/>
          <p:cNvSpPr>
            <a:spLocks noGrp="1"/>
          </p:cNvSpPr>
          <p:nvPr>
            <p:ph type="dt" idx="7"/>
          </p:nvPr>
        </p:nvSpPr>
        <p:spPr/>
        <p:txBody>
          <a:body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7" name="PlaceHolder 1"/>
          <p:cNvSpPr>
            <a:spLocks noGrp="1"/>
          </p:cNvSpPr>
          <p:nvPr>
            <p:ph type="title"/>
          </p:nvPr>
        </p:nvSpPr>
        <p:spPr>
          <a:xfrm>
            <a:off x="1523880" y="1122480"/>
            <a:ext cx="9143640" cy="2387160"/>
          </a:xfrm>
          <a:prstGeom prst="rect">
            <a:avLst/>
          </a:prstGeom>
          <a:noFill/>
          <a:ln w="0">
            <a:noFill/>
          </a:ln>
        </p:spPr>
        <p:txBody>
          <a:bodyPr lIns="0" tIns="0" rIns="0" bIns="0" anchor="ctr">
            <a:noAutofit/>
          </a:bodyPr>
          <a:lstStyle/>
          <a:p>
            <a:pPr indent="0">
              <a:buNone/>
            </a:pPr>
            <a:endParaRPr lang="x-none" sz="1800" b="0" strike="noStrike" spc="-1">
              <a:solidFill>
                <a:srgbClr val="FFFFFF"/>
              </a:solidFill>
              <a:latin typeface="Calibri"/>
            </a:endParaRPr>
          </a:p>
        </p:txBody>
      </p:sp>
      <p:sp>
        <p:nvSpPr>
          <p:cNvPr id="3" name="PlaceHolder 2"/>
          <p:cNvSpPr>
            <a:spLocks noGrp="1"/>
          </p:cNvSpPr>
          <p:nvPr>
            <p:ph type="ftr" idx="8"/>
          </p:nvPr>
        </p:nvSpPr>
        <p:spPr/>
        <p:txBody>
          <a:bodyPr/>
          <a:lstStyle/>
          <a:p>
            <a:r>
              <a:t>Footer</a:t>
            </a:r>
          </a:p>
        </p:txBody>
      </p:sp>
      <p:sp>
        <p:nvSpPr>
          <p:cNvPr id="4" name="PlaceHolder 3"/>
          <p:cNvSpPr>
            <a:spLocks noGrp="1"/>
          </p:cNvSpPr>
          <p:nvPr>
            <p:ph type="sldNum" idx="9"/>
          </p:nvPr>
        </p:nvSpPr>
        <p:spPr/>
        <p:txBody>
          <a:bodyPr/>
          <a:lstStyle/>
          <a:p>
            <a:fld id="{1ED53DC8-661B-4476-8A0D-01D1D6A2EE40}" type="slidenum">
              <a:rPr/>
              <a:pPr/>
              <a:t>‹#›</a:t>
            </a:fld>
            <a:endParaRPr/>
          </a:p>
        </p:txBody>
      </p:sp>
      <p:sp>
        <p:nvSpPr>
          <p:cNvPr id="5" name="PlaceHolder 4"/>
          <p:cNvSpPr>
            <a:spLocks noGrp="1"/>
          </p:cNvSpPr>
          <p:nvPr>
            <p:ph type="dt" idx="7"/>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1523880" y="1122480"/>
            <a:ext cx="9143640" cy="2387160"/>
          </a:xfrm>
          <a:prstGeom prst="rect">
            <a:avLst/>
          </a:prstGeom>
          <a:noFill/>
          <a:ln w="0">
            <a:noFill/>
          </a:ln>
        </p:spPr>
        <p:txBody>
          <a:bodyPr lIns="0" tIns="0" rIns="0" bIns="0" anchor="ctr">
            <a:noAutofit/>
          </a:bodyPr>
          <a:lstStyle/>
          <a:p>
            <a:pPr indent="0">
              <a:buNone/>
            </a:pPr>
            <a:endParaRPr lang="x-none" sz="1800" b="0" strike="noStrike" spc="-1">
              <a:solidFill>
                <a:srgbClr val="FFFFFF"/>
              </a:solidFill>
              <a:latin typeface="Calibri"/>
            </a:endParaRPr>
          </a:p>
        </p:txBody>
      </p:sp>
      <p:sp>
        <p:nvSpPr>
          <p:cNvPr id="9"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indent="0">
              <a:lnSpc>
                <a:spcPct val="90000"/>
              </a:lnSpc>
              <a:spcBef>
                <a:spcPts val="1417"/>
              </a:spcBef>
              <a:buNone/>
            </a:pPr>
            <a:endParaRPr lang="x-none" sz="2800" b="0" strike="noStrike" spc="-1">
              <a:solidFill>
                <a:srgbClr val="FFFFFF"/>
              </a:solidFill>
              <a:latin typeface="Helvetica Neue Medium"/>
            </a:endParaRPr>
          </a:p>
        </p:txBody>
      </p:sp>
      <p:sp>
        <p:nvSpPr>
          <p:cNvPr id="4" name="PlaceHolder 3"/>
          <p:cNvSpPr>
            <a:spLocks noGrp="1"/>
          </p:cNvSpPr>
          <p:nvPr>
            <p:ph type="ftr" idx="2"/>
          </p:nvPr>
        </p:nvSpPr>
        <p:spPr/>
        <p:txBody>
          <a:bodyPr/>
          <a:lstStyle/>
          <a:p>
            <a:r>
              <a:t>Footer</a:t>
            </a:r>
          </a:p>
        </p:txBody>
      </p:sp>
      <p:sp>
        <p:nvSpPr>
          <p:cNvPr id="5" name="PlaceHolder 4"/>
          <p:cNvSpPr>
            <a:spLocks noGrp="1"/>
          </p:cNvSpPr>
          <p:nvPr>
            <p:ph type="sldNum" idx="3"/>
          </p:nvPr>
        </p:nvSpPr>
        <p:spPr/>
        <p:txBody>
          <a:bodyPr/>
          <a:lstStyle/>
          <a:p>
            <a:fld id="{6CD63255-2DA7-414A-A4B6-C6A835C4E690}" type="slidenum">
              <a:rPr/>
              <a:pPr/>
              <a:t>‹#›</a:t>
            </a:fld>
            <a:endParaRPr/>
          </a:p>
        </p:txBody>
      </p:sp>
      <p:sp>
        <p:nvSpPr>
          <p:cNvPr id="6" name="PlaceHolder 5"/>
          <p:cNvSpPr>
            <a:spLocks noGrp="1"/>
          </p:cNvSpPr>
          <p:nvPr>
            <p:ph type="dt" idx="1"/>
          </p:nvPr>
        </p:nvSpPr>
        <p:spPr/>
        <p:txBody>
          <a:body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8" name="PlaceHolder 1"/>
          <p:cNvSpPr>
            <a:spLocks noGrp="1"/>
          </p:cNvSpPr>
          <p:nvPr>
            <p:ph type="subTitle"/>
          </p:nvPr>
        </p:nvSpPr>
        <p:spPr>
          <a:xfrm>
            <a:off x="1523880" y="1122480"/>
            <a:ext cx="9143640" cy="11066760"/>
          </a:xfrm>
          <a:prstGeom prst="rect">
            <a:avLst/>
          </a:prstGeom>
          <a:noFill/>
          <a:ln w="0">
            <a:noFill/>
          </a:ln>
        </p:spPr>
        <p:txBody>
          <a:bodyPr lIns="0" tIns="0" rIns="0" bIns="0" anchor="ctr">
            <a:noAutofit/>
          </a:bodyPr>
          <a:lstStyle/>
          <a:p>
            <a:pPr algn="ctr"/>
            <a:endParaRPr lang="en-GB" sz="3200" b="0" strike="noStrike" spc="-1">
              <a:solidFill>
                <a:srgbClr val="FFFFFF"/>
              </a:solidFill>
              <a:latin typeface="Arial"/>
            </a:endParaRPr>
          </a:p>
        </p:txBody>
      </p:sp>
      <p:sp>
        <p:nvSpPr>
          <p:cNvPr id="3" name="PlaceHolder 2"/>
          <p:cNvSpPr>
            <a:spLocks noGrp="1"/>
          </p:cNvSpPr>
          <p:nvPr>
            <p:ph type="ftr" idx="8"/>
          </p:nvPr>
        </p:nvSpPr>
        <p:spPr/>
        <p:txBody>
          <a:bodyPr/>
          <a:lstStyle/>
          <a:p>
            <a:r>
              <a:t>Footer</a:t>
            </a:r>
          </a:p>
        </p:txBody>
      </p:sp>
      <p:sp>
        <p:nvSpPr>
          <p:cNvPr id="4" name="PlaceHolder 3"/>
          <p:cNvSpPr>
            <a:spLocks noGrp="1"/>
          </p:cNvSpPr>
          <p:nvPr>
            <p:ph type="sldNum" idx="9"/>
          </p:nvPr>
        </p:nvSpPr>
        <p:spPr/>
        <p:txBody>
          <a:bodyPr/>
          <a:lstStyle/>
          <a:p>
            <a:fld id="{DD6F9578-86DB-46A1-BBB9-D06D73E2CBF2}" type="slidenum">
              <a:rPr/>
              <a:pPr/>
              <a:t>‹#›</a:t>
            </a:fld>
            <a:endParaRPr/>
          </a:p>
        </p:txBody>
      </p:sp>
      <p:sp>
        <p:nvSpPr>
          <p:cNvPr id="5" name="PlaceHolder 4"/>
          <p:cNvSpPr>
            <a:spLocks noGrp="1"/>
          </p:cNvSpPr>
          <p:nvPr>
            <p:ph type="dt" idx="7"/>
          </p:nvPr>
        </p:nvSpPr>
        <p:spPr/>
        <p:txBody>
          <a:body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1523880" y="1122480"/>
            <a:ext cx="9143640" cy="2387160"/>
          </a:xfrm>
          <a:prstGeom prst="rect">
            <a:avLst/>
          </a:prstGeom>
          <a:noFill/>
          <a:ln w="0">
            <a:noFill/>
          </a:ln>
        </p:spPr>
        <p:txBody>
          <a:bodyPr lIns="0" tIns="0" rIns="0" bIns="0" anchor="ctr">
            <a:noAutofit/>
          </a:bodyPr>
          <a:lstStyle/>
          <a:p>
            <a:pPr indent="0">
              <a:buNone/>
            </a:pPr>
            <a:endParaRPr lang="x-none" sz="1800" b="0" strike="noStrike" spc="-1">
              <a:solidFill>
                <a:srgbClr val="FFFFFF"/>
              </a:solidFill>
              <a:latin typeface="Calibri"/>
            </a:endParaRPr>
          </a:p>
        </p:txBody>
      </p:sp>
      <p:sp>
        <p:nvSpPr>
          <p:cNvPr id="100"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lnSpc>
                <a:spcPct val="90000"/>
              </a:lnSpc>
              <a:spcBef>
                <a:spcPts val="1417"/>
              </a:spcBef>
              <a:buNone/>
            </a:pPr>
            <a:endParaRPr lang="x-none" sz="2800" b="0" strike="noStrike" spc="-1">
              <a:solidFill>
                <a:srgbClr val="FFFFFF"/>
              </a:solidFill>
              <a:latin typeface="Helvetica Neue Medium"/>
            </a:endParaRPr>
          </a:p>
        </p:txBody>
      </p:sp>
      <p:sp>
        <p:nvSpPr>
          <p:cNvPr id="101"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lnSpc>
                <a:spcPct val="90000"/>
              </a:lnSpc>
              <a:spcBef>
                <a:spcPts val="1417"/>
              </a:spcBef>
              <a:buNone/>
            </a:pPr>
            <a:endParaRPr lang="x-none" sz="2800" b="0" strike="noStrike" spc="-1">
              <a:solidFill>
                <a:srgbClr val="FFFFFF"/>
              </a:solidFill>
              <a:latin typeface="Helvetica Neue Medium"/>
            </a:endParaRPr>
          </a:p>
        </p:txBody>
      </p:sp>
      <p:sp>
        <p:nvSpPr>
          <p:cNvPr id="102"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lnSpc>
                <a:spcPct val="90000"/>
              </a:lnSpc>
              <a:spcBef>
                <a:spcPts val="1417"/>
              </a:spcBef>
              <a:buNone/>
            </a:pPr>
            <a:endParaRPr lang="x-none" sz="2800" b="0" strike="noStrike" spc="-1">
              <a:solidFill>
                <a:srgbClr val="FFFFFF"/>
              </a:solidFill>
              <a:latin typeface="Helvetica Neue Medium"/>
            </a:endParaRPr>
          </a:p>
        </p:txBody>
      </p:sp>
      <p:sp>
        <p:nvSpPr>
          <p:cNvPr id="6" name="PlaceHolder 5"/>
          <p:cNvSpPr>
            <a:spLocks noGrp="1"/>
          </p:cNvSpPr>
          <p:nvPr>
            <p:ph type="ftr" idx="8"/>
          </p:nvPr>
        </p:nvSpPr>
        <p:spPr/>
        <p:txBody>
          <a:bodyPr/>
          <a:lstStyle/>
          <a:p>
            <a:r>
              <a:t>Footer</a:t>
            </a:r>
          </a:p>
        </p:txBody>
      </p:sp>
      <p:sp>
        <p:nvSpPr>
          <p:cNvPr id="7" name="PlaceHolder 6"/>
          <p:cNvSpPr>
            <a:spLocks noGrp="1"/>
          </p:cNvSpPr>
          <p:nvPr>
            <p:ph type="sldNum" idx="9"/>
          </p:nvPr>
        </p:nvSpPr>
        <p:spPr/>
        <p:txBody>
          <a:bodyPr/>
          <a:lstStyle/>
          <a:p>
            <a:fld id="{9FD88F43-33A0-42CA-9FE8-3450DE028C16}" type="slidenum">
              <a:rPr/>
              <a:pPr/>
              <a:t>‹#›</a:t>
            </a:fld>
            <a:endParaRPr/>
          </a:p>
        </p:txBody>
      </p:sp>
      <p:sp>
        <p:nvSpPr>
          <p:cNvPr id="8" name="PlaceHolder 7"/>
          <p:cNvSpPr>
            <a:spLocks noGrp="1"/>
          </p:cNvSpPr>
          <p:nvPr>
            <p:ph type="dt" idx="7"/>
          </p:nvPr>
        </p:nvSpPr>
        <p:spPr/>
        <p:txBody>
          <a:body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1523880" y="1122480"/>
            <a:ext cx="9143640" cy="2387160"/>
          </a:xfrm>
          <a:prstGeom prst="rect">
            <a:avLst/>
          </a:prstGeom>
          <a:noFill/>
          <a:ln w="0">
            <a:noFill/>
          </a:ln>
        </p:spPr>
        <p:txBody>
          <a:bodyPr lIns="0" tIns="0" rIns="0" bIns="0" anchor="ctr">
            <a:noAutofit/>
          </a:bodyPr>
          <a:lstStyle/>
          <a:p>
            <a:pPr indent="0">
              <a:buNone/>
            </a:pPr>
            <a:endParaRPr lang="x-none" sz="1800" b="0" strike="noStrike" spc="-1">
              <a:solidFill>
                <a:srgbClr val="FFFFFF"/>
              </a:solidFill>
              <a:latin typeface="Calibri"/>
            </a:endParaRPr>
          </a:p>
        </p:txBody>
      </p:sp>
      <p:sp>
        <p:nvSpPr>
          <p:cNvPr id="104"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lnSpc>
                <a:spcPct val="90000"/>
              </a:lnSpc>
              <a:spcBef>
                <a:spcPts val="1417"/>
              </a:spcBef>
              <a:buNone/>
            </a:pPr>
            <a:endParaRPr lang="x-none" sz="2800" b="0" strike="noStrike" spc="-1">
              <a:solidFill>
                <a:srgbClr val="FFFFFF"/>
              </a:solidFill>
              <a:latin typeface="Helvetica Neue Medium"/>
            </a:endParaRPr>
          </a:p>
        </p:txBody>
      </p:sp>
      <p:sp>
        <p:nvSpPr>
          <p:cNvPr id="105"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lnSpc>
                <a:spcPct val="90000"/>
              </a:lnSpc>
              <a:spcBef>
                <a:spcPts val="1417"/>
              </a:spcBef>
              <a:buNone/>
            </a:pPr>
            <a:endParaRPr lang="x-none" sz="2800" b="0" strike="noStrike" spc="-1">
              <a:solidFill>
                <a:srgbClr val="FFFFFF"/>
              </a:solidFill>
              <a:latin typeface="Helvetica Neue Medium"/>
            </a:endParaRPr>
          </a:p>
        </p:txBody>
      </p:sp>
      <p:sp>
        <p:nvSpPr>
          <p:cNvPr id="106"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lnSpc>
                <a:spcPct val="90000"/>
              </a:lnSpc>
              <a:spcBef>
                <a:spcPts val="1417"/>
              </a:spcBef>
              <a:buNone/>
            </a:pPr>
            <a:endParaRPr lang="x-none" sz="2800" b="0" strike="noStrike" spc="-1">
              <a:solidFill>
                <a:srgbClr val="FFFFFF"/>
              </a:solidFill>
              <a:latin typeface="Helvetica Neue Medium"/>
            </a:endParaRPr>
          </a:p>
        </p:txBody>
      </p:sp>
      <p:sp>
        <p:nvSpPr>
          <p:cNvPr id="6" name="PlaceHolder 5"/>
          <p:cNvSpPr>
            <a:spLocks noGrp="1"/>
          </p:cNvSpPr>
          <p:nvPr>
            <p:ph type="ftr" idx="8"/>
          </p:nvPr>
        </p:nvSpPr>
        <p:spPr/>
        <p:txBody>
          <a:bodyPr/>
          <a:lstStyle/>
          <a:p>
            <a:r>
              <a:t>Footer</a:t>
            </a:r>
          </a:p>
        </p:txBody>
      </p:sp>
      <p:sp>
        <p:nvSpPr>
          <p:cNvPr id="7" name="PlaceHolder 6"/>
          <p:cNvSpPr>
            <a:spLocks noGrp="1"/>
          </p:cNvSpPr>
          <p:nvPr>
            <p:ph type="sldNum" idx="9"/>
          </p:nvPr>
        </p:nvSpPr>
        <p:spPr/>
        <p:txBody>
          <a:bodyPr/>
          <a:lstStyle/>
          <a:p>
            <a:fld id="{457A1F38-3772-493F-A945-BDF423A5A415}" type="slidenum">
              <a:rPr/>
              <a:pPr/>
              <a:t>‹#›</a:t>
            </a:fld>
            <a:endParaRPr/>
          </a:p>
        </p:txBody>
      </p:sp>
      <p:sp>
        <p:nvSpPr>
          <p:cNvPr id="8" name="PlaceHolder 7"/>
          <p:cNvSpPr>
            <a:spLocks noGrp="1"/>
          </p:cNvSpPr>
          <p:nvPr>
            <p:ph type="dt" idx="7"/>
          </p:nvPr>
        </p:nvSpPr>
        <p:spPr/>
        <p:txBody>
          <a:body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1523880" y="1122480"/>
            <a:ext cx="9143640" cy="2387160"/>
          </a:xfrm>
          <a:prstGeom prst="rect">
            <a:avLst/>
          </a:prstGeom>
          <a:noFill/>
          <a:ln w="0">
            <a:noFill/>
          </a:ln>
        </p:spPr>
        <p:txBody>
          <a:bodyPr lIns="0" tIns="0" rIns="0" bIns="0" anchor="ctr">
            <a:noAutofit/>
          </a:bodyPr>
          <a:lstStyle/>
          <a:p>
            <a:pPr indent="0">
              <a:buNone/>
            </a:pPr>
            <a:endParaRPr lang="x-none" sz="1800" b="0" strike="noStrike" spc="-1">
              <a:solidFill>
                <a:srgbClr val="FFFFFF"/>
              </a:solidFill>
              <a:latin typeface="Calibri"/>
            </a:endParaRPr>
          </a:p>
        </p:txBody>
      </p:sp>
      <p:sp>
        <p:nvSpPr>
          <p:cNvPr id="108"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lnSpc>
                <a:spcPct val="90000"/>
              </a:lnSpc>
              <a:spcBef>
                <a:spcPts val="1417"/>
              </a:spcBef>
              <a:buNone/>
            </a:pPr>
            <a:endParaRPr lang="x-none" sz="2800" b="0" strike="noStrike" spc="-1">
              <a:solidFill>
                <a:srgbClr val="FFFFFF"/>
              </a:solidFill>
              <a:latin typeface="Helvetica Neue Medium"/>
            </a:endParaRPr>
          </a:p>
        </p:txBody>
      </p:sp>
      <p:sp>
        <p:nvSpPr>
          <p:cNvPr id="109"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lnSpc>
                <a:spcPct val="90000"/>
              </a:lnSpc>
              <a:spcBef>
                <a:spcPts val="1417"/>
              </a:spcBef>
              <a:buNone/>
            </a:pPr>
            <a:endParaRPr lang="x-none" sz="2800" b="0" strike="noStrike" spc="-1">
              <a:solidFill>
                <a:srgbClr val="FFFFFF"/>
              </a:solidFill>
              <a:latin typeface="Helvetica Neue Medium"/>
            </a:endParaRPr>
          </a:p>
        </p:txBody>
      </p:sp>
      <p:sp>
        <p:nvSpPr>
          <p:cNvPr id="110"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lnSpc>
                <a:spcPct val="90000"/>
              </a:lnSpc>
              <a:spcBef>
                <a:spcPts val="1417"/>
              </a:spcBef>
              <a:buNone/>
            </a:pPr>
            <a:endParaRPr lang="x-none" sz="2800" b="0" strike="noStrike" spc="-1">
              <a:solidFill>
                <a:srgbClr val="FFFFFF"/>
              </a:solidFill>
              <a:latin typeface="Helvetica Neue Medium"/>
            </a:endParaRPr>
          </a:p>
        </p:txBody>
      </p:sp>
      <p:sp>
        <p:nvSpPr>
          <p:cNvPr id="6" name="PlaceHolder 5"/>
          <p:cNvSpPr>
            <a:spLocks noGrp="1"/>
          </p:cNvSpPr>
          <p:nvPr>
            <p:ph type="ftr" idx="8"/>
          </p:nvPr>
        </p:nvSpPr>
        <p:spPr/>
        <p:txBody>
          <a:bodyPr/>
          <a:lstStyle/>
          <a:p>
            <a:r>
              <a:t>Footer</a:t>
            </a:r>
          </a:p>
        </p:txBody>
      </p:sp>
      <p:sp>
        <p:nvSpPr>
          <p:cNvPr id="7" name="PlaceHolder 6"/>
          <p:cNvSpPr>
            <a:spLocks noGrp="1"/>
          </p:cNvSpPr>
          <p:nvPr>
            <p:ph type="sldNum" idx="9"/>
          </p:nvPr>
        </p:nvSpPr>
        <p:spPr/>
        <p:txBody>
          <a:bodyPr/>
          <a:lstStyle/>
          <a:p>
            <a:fld id="{014A7258-F965-4C87-872D-9BDDF1131D21}" type="slidenum">
              <a:rPr/>
              <a:pPr/>
              <a:t>‹#›</a:t>
            </a:fld>
            <a:endParaRPr/>
          </a:p>
        </p:txBody>
      </p:sp>
      <p:sp>
        <p:nvSpPr>
          <p:cNvPr id="8" name="PlaceHolder 7"/>
          <p:cNvSpPr>
            <a:spLocks noGrp="1"/>
          </p:cNvSpPr>
          <p:nvPr>
            <p:ph type="dt" idx="7"/>
          </p:nvPr>
        </p:nvSpPr>
        <p:spPr/>
        <p:txBody>
          <a:body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1523880" y="1122480"/>
            <a:ext cx="9143640" cy="2387160"/>
          </a:xfrm>
          <a:prstGeom prst="rect">
            <a:avLst/>
          </a:prstGeom>
          <a:noFill/>
          <a:ln w="0">
            <a:noFill/>
          </a:ln>
        </p:spPr>
        <p:txBody>
          <a:bodyPr lIns="0" tIns="0" rIns="0" bIns="0" anchor="ctr">
            <a:noAutofit/>
          </a:bodyPr>
          <a:lstStyle/>
          <a:p>
            <a:pPr indent="0">
              <a:buNone/>
            </a:pPr>
            <a:endParaRPr lang="x-none" sz="1800" b="0" strike="noStrike" spc="-1">
              <a:solidFill>
                <a:srgbClr val="FFFFFF"/>
              </a:solidFill>
              <a:latin typeface="Calibri"/>
            </a:endParaRPr>
          </a:p>
        </p:txBody>
      </p:sp>
      <p:sp>
        <p:nvSpPr>
          <p:cNvPr id="112"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indent="0">
              <a:lnSpc>
                <a:spcPct val="90000"/>
              </a:lnSpc>
              <a:spcBef>
                <a:spcPts val="1417"/>
              </a:spcBef>
              <a:buNone/>
            </a:pPr>
            <a:endParaRPr lang="x-none" sz="2800" b="0" strike="noStrike" spc="-1">
              <a:solidFill>
                <a:srgbClr val="FFFFFF"/>
              </a:solidFill>
              <a:latin typeface="Helvetica Neue Medium"/>
            </a:endParaRPr>
          </a:p>
        </p:txBody>
      </p:sp>
      <p:sp>
        <p:nvSpPr>
          <p:cNvPr id="113"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lnSpc>
                <a:spcPct val="90000"/>
              </a:lnSpc>
              <a:spcBef>
                <a:spcPts val="1417"/>
              </a:spcBef>
              <a:buNone/>
            </a:pPr>
            <a:endParaRPr lang="x-none" sz="2800" b="0" strike="noStrike" spc="-1">
              <a:solidFill>
                <a:srgbClr val="FFFFFF"/>
              </a:solidFill>
              <a:latin typeface="Helvetica Neue Medium"/>
            </a:endParaRPr>
          </a:p>
        </p:txBody>
      </p:sp>
      <p:sp>
        <p:nvSpPr>
          <p:cNvPr id="5" name="PlaceHolder 4"/>
          <p:cNvSpPr>
            <a:spLocks noGrp="1"/>
          </p:cNvSpPr>
          <p:nvPr>
            <p:ph type="ftr" idx="8"/>
          </p:nvPr>
        </p:nvSpPr>
        <p:spPr/>
        <p:txBody>
          <a:bodyPr/>
          <a:lstStyle/>
          <a:p>
            <a:r>
              <a:t>Footer</a:t>
            </a:r>
          </a:p>
        </p:txBody>
      </p:sp>
      <p:sp>
        <p:nvSpPr>
          <p:cNvPr id="6" name="PlaceHolder 5"/>
          <p:cNvSpPr>
            <a:spLocks noGrp="1"/>
          </p:cNvSpPr>
          <p:nvPr>
            <p:ph type="sldNum" idx="9"/>
          </p:nvPr>
        </p:nvSpPr>
        <p:spPr/>
        <p:txBody>
          <a:bodyPr/>
          <a:lstStyle/>
          <a:p>
            <a:fld id="{D974681E-EF00-48AC-AE5A-15A0A63C1387}" type="slidenum">
              <a:rPr/>
              <a:pPr/>
              <a:t>‹#›</a:t>
            </a:fld>
            <a:endParaRPr/>
          </a:p>
        </p:txBody>
      </p:sp>
      <p:sp>
        <p:nvSpPr>
          <p:cNvPr id="7" name="PlaceHolder 6"/>
          <p:cNvSpPr>
            <a:spLocks noGrp="1"/>
          </p:cNvSpPr>
          <p:nvPr>
            <p:ph type="dt" idx="7"/>
          </p:nvPr>
        </p:nvSpPr>
        <p:spPr/>
        <p:txBody>
          <a:body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1523880" y="1122480"/>
            <a:ext cx="9143640" cy="2387160"/>
          </a:xfrm>
          <a:prstGeom prst="rect">
            <a:avLst/>
          </a:prstGeom>
          <a:noFill/>
          <a:ln w="0">
            <a:noFill/>
          </a:ln>
        </p:spPr>
        <p:txBody>
          <a:bodyPr lIns="0" tIns="0" rIns="0" bIns="0" anchor="ctr">
            <a:noAutofit/>
          </a:bodyPr>
          <a:lstStyle/>
          <a:p>
            <a:pPr indent="0">
              <a:buNone/>
            </a:pPr>
            <a:endParaRPr lang="x-none" sz="1800" b="0" strike="noStrike" spc="-1">
              <a:solidFill>
                <a:srgbClr val="FFFFFF"/>
              </a:solidFill>
              <a:latin typeface="Calibri"/>
            </a:endParaRPr>
          </a:p>
        </p:txBody>
      </p:sp>
      <p:sp>
        <p:nvSpPr>
          <p:cNvPr id="115"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lnSpc>
                <a:spcPct val="90000"/>
              </a:lnSpc>
              <a:spcBef>
                <a:spcPts val="1417"/>
              </a:spcBef>
              <a:buNone/>
            </a:pPr>
            <a:endParaRPr lang="x-none" sz="2800" b="0" strike="noStrike" spc="-1">
              <a:solidFill>
                <a:srgbClr val="FFFFFF"/>
              </a:solidFill>
              <a:latin typeface="Helvetica Neue Medium"/>
            </a:endParaRPr>
          </a:p>
        </p:txBody>
      </p:sp>
      <p:sp>
        <p:nvSpPr>
          <p:cNvPr id="116"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lnSpc>
                <a:spcPct val="90000"/>
              </a:lnSpc>
              <a:spcBef>
                <a:spcPts val="1417"/>
              </a:spcBef>
              <a:buNone/>
            </a:pPr>
            <a:endParaRPr lang="x-none" sz="2800" b="0" strike="noStrike" spc="-1">
              <a:solidFill>
                <a:srgbClr val="FFFFFF"/>
              </a:solidFill>
              <a:latin typeface="Helvetica Neue Medium"/>
            </a:endParaRPr>
          </a:p>
        </p:txBody>
      </p:sp>
      <p:sp>
        <p:nvSpPr>
          <p:cNvPr id="117"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lnSpc>
                <a:spcPct val="90000"/>
              </a:lnSpc>
              <a:spcBef>
                <a:spcPts val="1417"/>
              </a:spcBef>
              <a:buNone/>
            </a:pPr>
            <a:endParaRPr lang="x-none" sz="2800" b="0" strike="noStrike" spc="-1">
              <a:solidFill>
                <a:srgbClr val="FFFFFF"/>
              </a:solidFill>
              <a:latin typeface="Helvetica Neue Medium"/>
            </a:endParaRPr>
          </a:p>
        </p:txBody>
      </p:sp>
      <p:sp>
        <p:nvSpPr>
          <p:cNvPr id="118"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lnSpc>
                <a:spcPct val="90000"/>
              </a:lnSpc>
              <a:spcBef>
                <a:spcPts val="1417"/>
              </a:spcBef>
              <a:buNone/>
            </a:pPr>
            <a:endParaRPr lang="x-none" sz="2800" b="0" strike="noStrike" spc="-1">
              <a:solidFill>
                <a:srgbClr val="FFFFFF"/>
              </a:solidFill>
              <a:latin typeface="Helvetica Neue Medium"/>
            </a:endParaRPr>
          </a:p>
        </p:txBody>
      </p:sp>
      <p:sp>
        <p:nvSpPr>
          <p:cNvPr id="7" name="PlaceHolder 6"/>
          <p:cNvSpPr>
            <a:spLocks noGrp="1"/>
          </p:cNvSpPr>
          <p:nvPr>
            <p:ph type="ftr" idx="8"/>
          </p:nvPr>
        </p:nvSpPr>
        <p:spPr/>
        <p:txBody>
          <a:bodyPr/>
          <a:lstStyle/>
          <a:p>
            <a:r>
              <a:t>Footer</a:t>
            </a:r>
          </a:p>
        </p:txBody>
      </p:sp>
      <p:sp>
        <p:nvSpPr>
          <p:cNvPr id="8" name="PlaceHolder 7"/>
          <p:cNvSpPr>
            <a:spLocks noGrp="1"/>
          </p:cNvSpPr>
          <p:nvPr>
            <p:ph type="sldNum" idx="9"/>
          </p:nvPr>
        </p:nvSpPr>
        <p:spPr/>
        <p:txBody>
          <a:bodyPr/>
          <a:lstStyle/>
          <a:p>
            <a:fld id="{C651936B-9C2B-4FCB-8928-BCE87137FFAD}" type="slidenum">
              <a:rPr/>
              <a:pPr/>
              <a:t>‹#›</a:t>
            </a:fld>
            <a:endParaRPr/>
          </a:p>
        </p:txBody>
      </p:sp>
      <p:sp>
        <p:nvSpPr>
          <p:cNvPr id="9" name="PlaceHolder 8"/>
          <p:cNvSpPr>
            <a:spLocks noGrp="1"/>
          </p:cNvSpPr>
          <p:nvPr>
            <p:ph type="dt" idx="7"/>
          </p:nvPr>
        </p:nvSpPr>
        <p:spPr/>
        <p:txBody>
          <a:body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1523880" y="1122480"/>
            <a:ext cx="9143640" cy="2387160"/>
          </a:xfrm>
          <a:prstGeom prst="rect">
            <a:avLst/>
          </a:prstGeom>
          <a:noFill/>
          <a:ln w="0">
            <a:noFill/>
          </a:ln>
        </p:spPr>
        <p:txBody>
          <a:bodyPr lIns="0" tIns="0" rIns="0" bIns="0" anchor="ctr">
            <a:noAutofit/>
          </a:bodyPr>
          <a:lstStyle/>
          <a:p>
            <a:pPr indent="0">
              <a:buNone/>
            </a:pPr>
            <a:endParaRPr lang="x-none" sz="1800" b="0" strike="noStrike" spc="-1">
              <a:solidFill>
                <a:srgbClr val="FFFFFF"/>
              </a:solidFill>
              <a:latin typeface="Calibri"/>
            </a:endParaRPr>
          </a:p>
        </p:txBody>
      </p:sp>
      <p:sp>
        <p:nvSpPr>
          <p:cNvPr id="120"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indent="0">
              <a:lnSpc>
                <a:spcPct val="90000"/>
              </a:lnSpc>
              <a:spcBef>
                <a:spcPts val="1417"/>
              </a:spcBef>
              <a:buNone/>
            </a:pPr>
            <a:endParaRPr lang="x-none" sz="2800" b="0" strike="noStrike" spc="-1">
              <a:solidFill>
                <a:srgbClr val="FFFFFF"/>
              </a:solidFill>
              <a:latin typeface="Helvetica Neue Medium"/>
            </a:endParaRPr>
          </a:p>
        </p:txBody>
      </p:sp>
      <p:sp>
        <p:nvSpPr>
          <p:cNvPr id="121"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indent="0">
              <a:lnSpc>
                <a:spcPct val="90000"/>
              </a:lnSpc>
              <a:spcBef>
                <a:spcPts val="1417"/>
              </a:spcBef>
              <a:buNone/>
            </a:pPr>
            <a:endParaRPr lang="x-none" sz="2800" b="0" strike="noStrike" spc="-1">
              <a:solidFill>
                <a:srgbClr val="FFFFFF"/>
              </a:solidFill>
              <a:latin typeface="Helvetica Neue Medium"/>
            </a:endParaRPr>
          </a:p>
        </p:txBody>
      </p:sp>
      <p:sp>
        <p:nvSpPr>
          <p:cNvPr id="122"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indent="0">
              <a:lnSpc>
                <a:spcPct val="90000"/>
              </a:lnSpc>
              <a:spcBef>
                <a:spcPts val="1417"/>
              </a:spcBef>
              <a:buNone/>
            </a:pPr>
            <a:endParaRPr lang="x-none" sz="2800" b="0" strike="noStrike" spc="-1">
              <a:solidFill>
                <a:srgbClr val="FFFFFF"/>
              </a:solidFill>
              <a:latin typeface="Helvetica Neue Medium"/>
            </a:endParaRPr>
          </a:p>
        </p:txBody>
      </p:sp>
      <p:sp>
        <p:nvSpPr>
          <p:cNvPr id="123"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indent="0">
              <a:lnSpc>
                <a:spcPct val="90000"/>
              </a:lnSpc>
              <a:spcBef>
                <a:spcPts val="1417"/>
              </a:spcBef>
              <a:buNone/>
            </a:pPr>
            <a:endParaRPr lang="x-none" sz="2800" b="0" strike="noStrike" spc="-1">
              <a:solidFill>
                <a:srgbClr val="FFFFFF"/>
              </a:solidFill>
              <a:latin typeface="Helvetica Neue Medium"/>
            </a:endParaRPr>
          </a:p>
        </p:txBody>
      </p:sp>
      <p:sp>
        <p:nvSpPr>
          <p:cNvPr id="124"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indent="0">
              <a:lnSpc>
                <a:spcPct val="90000"/>
              </a:lnSpc>
              <a:spcBef>
                <a:spcPts val="1417"/>
              </a:spcBef>
              <a:buNone/>
            </a:pPr>
            <a:endParaRPr lang="x-none" sz="2800" b="0" strike="noStrike" spc="-1">
              <a:solidFill>
                <a:srgbClr val="FFFFFF"/>
              </a:solidFill>
              <a:latin typeface="Helvetica Neue Medium"/>
            </a:endParaRPr>
          </a:p>
        </p:txBody>
      </p:sp>
      <p:sp>
        <p:nvSpPr>
          <p:cNvPr id="125"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indent="0">
              <a:lnSpc>
                <a:spcPct val="90000"/>
              </a:lnSpc>
              <a:spcBef>
                <a:spcPts val="1417"/>
              </a:spcBef>
              <a:buNone/>
            </a:pPr>
            <a:endParaRPr lang="x-none" sz="2800" b="0" strike="noStrike" spc="-1">
              <a:solidFill>
                <a:srgbClr val="FFFFFF"/>
              </a:solidFill>
              <a:latin typeface="Helvetica Neue Medium"/>
            </a:endParaRPr>
          </a:p>
        </p:txBody>
      </p:sp>
      <p:sp>
        <p:nvSpPr>
          <p:cNvPr id="9" name="PlaceHolder 8"/>
          <p:cNvSpPr>
            <a:spLocks noGrp="1"/>
          </p:cNvSpPr>
          <p:nvPr>
            <p:ph type="ftr" idx="8"/>
          </p:nvPr>
        </p:nvSpPr>
        <p:spPr/>
        <p:txBody>
          <a:bodyPr/>
          <a:lstStyle/>
          <a:p>
            <a:r>
              <a:t>Footer</a:t>
            </a:r>
          </a:p>
        </p:txBody>
      </p:sp>
      <p:sp>
        <p:nvSpPr>
          <p:cNvPr id="10" name="PlaceHolder 9"/>
          <p:cNvSpPr>
            <a:spLocks noGrp="1"/>
          </p:cNvSpPr>
          <p:nvPr>
            <p:ph type="sldNum" idx="9"/>
          </p:nvPr>
        </p:nvSpPr>
        <p:spPr/>
        <p:txBody>
          <a:bodyPr/>
          <a:lstStyle/>
          <a:p>
            <a:fld id="{B64979EE-0F70-4427-BFC8-4BB937F5CF68}" type="slidenum">
              <a:rPr/>
              <a:pPr/>
              <a:t>‹#›</a:t>
            </a:fld>
            <a:endParaRPr/>
          </a:p>
        </p:txBody>
      </p:sp>
      <p:sp>
        <p:nvSpPr>
          <p:cNvPr id="11" name="PlaceHolder 10"/>
          <p:cNvSpPr>
            <a:spLocks noGrp="1"/>
          </p:cNvSpPr>
          <p:nvPr>
            <p:ph type="dt" idx="7"/>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1523880" y="1122480"/>
            <a:ext cx="9143640" cy="2387160"/>
          </a:xfrm>
          <a:prstGeom prst="rect">
            <a:avLst/>
          </a:prstGeom>
          <a:noFill/>
          <a:ln w="0">
            <a:noFill/>
          </a:ln>
        </p:spPr>
        <p:txBody>
          <a:bodyPr lIns="0" tIns="0" rIns="0" bIns="0" anchor="ctr">
            <a:noAutofit/>
          </a:bodyPr>
          <a:lstStyle/>
          <a:p>
            <a:pPr indent="0">
              <a:buNone/>
            </a:pPr>
            <a:endParaRPr lang="x-none" sz="1800" b="0" strike="noStrike" spc="-1">
              <a:solidFill>
                <a:srgbClr val="FFFFFF"/>
              </a:solidFill>
              <a:latin typeface="Calibri"/>
            </a:endParaRPr>
          </a:p>
        </p:txBody>
      </p:sp>
      <p:sp>
        <p:nvSpPr>
          <p:cNvPr id="11"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lnSpc>
                <a:spcPct val="90000"/>
              </a:lnSpc>
              <a:spcBef>
                <a:spcPts val="1417"/>
              </a:spcBef>
              <a:buNone/>
            </a:pPr>
            <a:endParaRPr lang="x-none" sz="2800" b="0" strike="noStrike" spc="-1">
              <a:solidFill>
                <a:srgbClr val="FFFFFF"/>
              </a:solidFill>
              <a:latin typeface="Helvetica Neue Medium"/>
            </a:endParaRPr>
          </a:p>
        </p:txBody>
      </p:sp>
      <p:sp>
        <p:nvSpPr>
          <p:cNvPr id="12"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lnSpc>
                <a:spcPct val="90000"/>
              </a:lnSpc>
              <a:spcBef>
                <a:spcPts val="1417"/>
              </a:spcBef>
              <a:buNone/>
            </a:pPr>
            <a:endParaRPr lang="x-none" sz="2800" b="0" strike="noStrike" spc="-1">
              <a:solidFill>
                <a:srgbClr val="FFFFFF"/>
              </a:solidFill>
              <a:latin typeface="Helvetica Neue Medium"/>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93BF55F2-FC7C-47FC-9BB1-CE1444664516}" type="slidenum">
              <a:rPr/>
              <a:pPr/>
              <a:t>‹#›</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1523880" y="1122480"/>
            <a:ext cx="9143640" cy="2387160"/>
          </a:xfrm>
          <a:prstGeom prst="rect">
            <a:avLst/>
          </a:prstGeom>
          <a:noFill/>
          <a:ln w="0">
            <a:noFill/>
          </a:ln>
        </p:spPr>
        <p:txBody>
          <a:bodyPr lIns="0" tIns="0" rIns="0" bIns="0" anchor="ctr">
            <a:noAutofit/>
          </a:bodyPr>
          <a:lstStyle/>
          <a:p>
            <a:pPr indent="0">
              <a:buNone/>
            </a:pPr>
            <a:endParaRPr lang="x-none" sz="1800" b="0" strike="noStrike" spc="-1">
              <a:solidFill>
                <a:srgbClr val="FFFFFF"/>
              </a:solidFill>
              <a:latin typeface="Calibri"/>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B161D8F2-532B-4B53-88EC-B79BA23C8AC8}" type="slidenum">
              <a:rPr/>
              <a:pPr/>
              <a:t>‹#›</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1523880" y="1122480"/>
            <a:ext cx="9143640" cy="11066760"/>
          </a:xfrm>
          <a:prstGeom prst="rect">
            <a:avLst/>
          </a:prstGeom>
          <a:noFill/>
          <a:ln w="0">
            <a:noFill/>
          </a:ln>
        </p:spPr>
        <p:txBody>
          <a:bodyPr lIns="0" tIns="0" rIns="0" bIns="0" anchor="ctr">
            <a:noAutofit/>
          </a:bodyPr>
          <a:lstStyle/>
          <a:p>
            <a:pPr algn="ctr"/>
            <a:endParaRPr lang="en-GB" sz="3200" b="0" strike="noStrike" spc="-1">
              <a:solidFill>
                <a:srgbClr val="FFFFFF"/>
              </a:solidFill>
              <a:latin typeface="Arial"/>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087F5486-DE5A-4858-97F5-EC14D628BA17}" type="slidenum">
              <a:rPr/>
              <a:pPr/>
              <a:t>‹#›</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1523880" y="1122480"/>
            <a:ext cx="9143640" cy="2387160"/>
          </a:xfrm>
          <a:prstGeom prst="rect">
            <a:avLst/>
          </a:prstGeom>
          <a:noFill/>
          <a:ln w="0">
            <a:noFill/>
          </a:ln>
        </p:spPr>
        <p:txBody>
          <a:bodyPr lIns="0" tIns="0" rIns="0" bIns="0" anchor="ctr">
            <a:noAutofit/>
          </a:bodyPr>
          <a:lstStyle/>
          <a:p>
            <a:pPr indent="0">
              <a:buNone/>
            </a:pPr>
            <a:endParaRPr lang="x-none" sz="1800" b="0" strike="noStrike" spc="-1">
              <a:solidFill>
                <a:srgbClr val="FFFFFF"/>
              </a:solidFill>
              <a:latin typeface="Calibri"/>
            </a:endParaRPr>
          </a:p>
        </p:txBody>
      </p:sp>
      <p:sp>
        <p:nvSpPr>
          <p:cNvPr id="16"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lnSpc>
                <a:spcPct val="90000"/>
              </a:lnSpc>
              <a:spcBef>
                <a:spcPts val="1417"/>
              </a:spcBef>
              <a:buNone/>
            </a:pPr>
            <a:endParaRPr lang="x-none" sz="2800" b="0" strike="noStrike" spc="-1">
              <a:solidFill>
                <a:srgbClr val="FFFFFF"/>
              </a:solidFill>
              <a:latin typeface="Helvetica Neue Medium"/>
            </a:endParaRPr>
          </a:p>
        </p:txBody>
      </p:sp>
      <p:sp>
        <p:nvSpPr>
          <p:cNvPr id="17"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lnSpc>
                <a:spcPct val="90000"/>
              </a:lnSpc>
              <a:spcBef>
                <a:spcPts val="1417"/>
              </a:spcBef>
              <a:buNone/>
            </a:pPr>
            <a:endParaRPr lang="x-none" sz="2800" b="0" strike="noStrike" spc="-1">
              <a:solidFill>
                <a:srgbClr val="FFFFFF"/>
              </a:solidFill>
              <a:latin typeface="Helvetica Neue Medium"/>
            </a:endParaRPr>
          </a:p>
        </p:txBody>
      </p:sp>
      <p:sp>
        <p:nvSpPr>
          <p:cNvPr id="18"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lnSpc>
                <a:spcPct val="90000"/>
              </a:lnSpc>
              <a:spcBef>
                <a:spcPts val="1417"/>
              </a:spcBef>
              <a:buNone/>
            </a:pPr>
            <a:endParaRPr lang="x-none" sz="2800" b="0" strike="noStrike" spc="-1">
              <a:solidFill>
                <a:srgbClr val="FFFFFF"/>
              </a:solidFill>
              <a:latin typeface="Helvetica Neue Medium"/>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196DCB31-4CDD-42DE-A0AC-357F590BCB36}" type="slidenum">
              <a:rPr/>
              <a:pPr/>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1523880" y="1122480"/>
            <a:ext cx="9143640" cy="2387160"/>
          </a:xfrm>
          <a:prstGeom prst="rect">
            <a:avLst/>
          </a:prstGeom>
          <a:noFill/>
          <a:ln w="0">
            <a:noFill/>
          </a:ln>
        </p:spPr>
        <p:txBody>
          <a:bodyPr lIns="0" tIns="0" rIns="0" bIns="0" anchor="ctr">
            <a:noAutofit/>
          </a:bodyPr>
          <a:lstStyle/>
          <a:p>
            <a:pPr indent="0">
              <a:buNone/>
            </a:pPr>
            <a:endParaRPr lang="x-none" sz="1800" b="0" strike="noStrike" spc="-1">
              <a:solidFill>
                <a:srgbClr val="FFFFFF"/>
              </a:solidFill>
              <a:latin typeface="Calibri"/>
            </a:endParaRPr>
          </a:p>
        </p:txBody>
      </p:sp>
      <p:sp>
        <p:nvSpPr>
          <p:cNvPr id="20"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lnSpc>
                <a:spcPct val="90000"/>
              </a:lnSpc>
              <a:spcBef>
                <a:spcPts val="1417"/>
              </a:spcBef>
              <a:buNone/>
            </a:pPr>
            <a:endParaRPr lang="x-none" sz="2800" b="0" strike="noStrike" spc="-1">
              <a:solidFill>
                <a:srgbClr val="FFFFFF"/>
              </a:solidFill>
              <a:latin typeface="Helvetica Neue Medium"/>
            </a:endParaRPr>
          </a:p>
        </p:txBody>
      </p:sp>
      <p:sp>
        <p:nvSpPr>
          <p:cNvPr id="21"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lnSpc>
                <a:spcPct val="90000"/>
              </a:lnSpc>
              <a:spcBef>
                <a:spcPts val="1417"/>
              </a:spcBef>
              <a:buNone/>
            </a:pPr>
            <a:endParaRPr lang="x-none" sz="2800" b="0" strike="noStrike" spc="-1">
              <a:solidFill>
                <a:srgbClr val="FFFFFF"/>
              </a:solidFill>
              <a:latin typeface="Helvetica Neue Medium"/>
            </a:endParaRPr>
          </a:p>
        </p:txBody>
      </p:sp>
      <p:sp>
        <p:nvSpPr>
          <p:cNvPr id="22"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lnSpc>
                <a:spcPct val="90000"/>
              </a:lnSpc>
              <a:spcBef>
                <a:spcPts val="1417"/>
              </a:spcBef>
              <a:buNone/>
            </a:pPr>
            <a:endParaRPr lang="x-none" sz="2800" b="0" strike="noStrike" spc="-1">
              <a:solidFill>
                <a:srgbClr val="FFFFFF"/>
              </a:solidFill>
              <a:latin typeface="Helvetica Neue Medium"/>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60262215-A2E6-44E2-8664-1B473BF59AB1}" type="slidenum">
              <a:rPr/>
              <a:pPr/>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1523880" y="1122480"/>
            <a:ext cx="9143640" cy="2387160"/>
          </a:xfrm>
          <a:prstGeom prst="rect">
            <a:avLst/>
          </a:prstGeom>
          <a:noFill/>
          <a:ln w="0">
            <a:noFill/>
          </a:ln>
        </p:spPr>
        <p:txBody>
          <a:bodyPr lIns="0" tIns="0" rIns="0" bIns="0" anchor="ctr">
            <a:noAutofit/>
          </a:bodyPr>
          <a:lstStyle/>
          <a:p>
            <a:pPr indent="0">
              <a:buNone/>
            </a:pPr>
            <a:endParaRPr lang="x-none" sz="1800" b="0" strike="noStrike" spc="-1">
              <a:solidFill>
                <a:srgbClr val="FFFFFF"/>
              </a:solidFill>
              <a:latin typeface="Calibri"/>
            </a:endParaRPr>
          </a:p>
        </p:txBody>
      </p:sp>
      <p:sp>
        <p:nvSpPr>
          <p:cNvPr id="24"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lnSpc>
                <a:spcPct val="90000"/>
              </a:lnSpc>
              <a:spcBef>
                <a:spcPts val="1417"/>
              </a:spcBef>
              <a:buNone/>
            </a:pPr>
            <a:endParaRPr lang="x-none" sz="2800" b="0" strike="noStrike" spc="-1">
              <a:solidFill>
                <a:srgbClr val="FFFFFF"/>
              </a:solidFill>
              <a:latin typeface="Helvetica Neue Medium"/>
            </a:endParaRPr>
          </a:p>
        </p:txBody>
      </p:sp>
      <p:sp>
        <p:nvSpPr>
          <p:cNvPr id="25"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lnSpc>
                <a:spcPct val="90000"/>
              </a:lnSpc>
              <a:spcBef>
                <a:spcPts val="1417"/>
              </a:spcBef>
              <a:buNone/>
            </a:pPr>
            <a:endParaRPr lang="x-none" sz="2800" b="0" strike="noStrike" spc="-1">
              <a:solidFill>
                <a:srgbClr val="FFFFFF"/>
              </a:solidFill>
              <a:latin typeface="Helvetica Neue Medium"/>
            </a:endParaRPr>
          </a:p>
        </p:txBody>
      </p:sp>
      <p:sp>
        <p:nvSpPr>
          <p:cNvPr id="26"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lnSpc>
                <a:spcPct val="90000"/>
              </a:lnSpc>
              <a:spcBef>
                <a:spcPts val="1417"/>
              </a:spcBef>
              <a:buNone/>
            </a:pPr>
            <a:endParaRPr lang="x-none" sz="2800" b="0" strike="noStrike" spc="-1">
              <a:solidFill>
                <a:srgbClr val="FFFFFF"/>
              </a:solidFill>
              <a:latin typeface="Helvetica Neue Medium"/>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F23A7F5D-43C5-4270-AD40-D7C4E831A4B1}" type="slidenum">
              <a:rPr/>
              <a:pPr/>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3560"/>
        </a:solidFill>
        <a:effectLst/>
      </p:bgPr>
    </p:bg>
    <p:spTree>
      <p:nvGrpSpPr>
        <p:cNvPr id="1" name=""/>
        <p:cNvGrpSpPr/>
        <p:nvPr/>
      </p:nvGrpSpPr>
      <p:grpSpPr>
        <a:xfrm>
          <a:off x="0" y="0"/>
          <a:ext cx="0" cy="0"/>
          <a:chOff x="0" y="0"/>
          <a:chExt cx="0" cy="0"/>
        </a:xfrm>
      </p:grpSpPr>
      <p:pic>
        <p:nvPicPr>
          <p:cNvPr id="6" name="Picture 7" descr="Text&#10;&#10;Description automatically generated"/>
          <p:cNvPicPr/>
          <p:nvPr/>
        </p:nvPicPr>
        <p:blipFill>
          <a:blip r:embed="rId14" cstate="print"/>
          <a:stretch/>
        </p:blipFill>
        <p:spPr>
          <a:xfrm>
            <a:off x="10098720" y="5733360"/>
            <a:ext cx="1810440" cy="864360"/>
          </a:xfrm>
          <a:prstGeom prst="rect">
            <a:avLst/>
          </a:prstGeom>
          <a:ln w="0">
            <a:noFill/>
          </a:ln>
        </p:spPr>
      </p:pic>
      <p:sp>
        <p:nvSpPr>
          <p:cNvPr id="7" name="PlaceHolder 1"/>
          <p:cNvSpPr>
            <a:spLocks noGrp="1"/>
          </p:cNvSpPr>
          <p:nvPr>
            <p:ph type="title"/>
          </p:nvPr>
        </p:nvSpPr>
        <p:spPr>
          <a:xfrm>
            <a:off x="1523880" y="1122480"/>
            <a:ext cx="9143640" cy="2387160"/>
          </a:xfrm>
          <a:prstGeom prst="rect">
            <a:avLst/>
          </a:prstGeom>
          <a:noFill/>
          <a:ln w="0">
            <a:noFill/>
          </a:ln>
        </p:spPr>
        <p:txBody>
          <a:bodyPr anchor="b">
            <a:noAutofit/>
          </a:bodyPr>
          <a:lstStyle/>
          <a:p>
            <a:pPr indent="0" algn="ctr">
              <a:lnSpc>
                <a:spcPct val="90000"/>
              </a:lnSpc>
              <a:buNone/>
            </a:pPr>
            <a:r>
              <a:rPr lang="en-US" sz="6000" b="1" strike="noStrike" spc="-1">
                <a:solidFill>
                  <a:srgbClr val="FFFFFF"/>
                </a:solidFill>
                <a:latin typeface="Helvetica Neue"/>
                <a:ea typeface="Helvetica Neue"/>
              </a:rPr>
              <a:t>Click to edit Master title style</a:t>
            </a:r>
            <a:endParaRPr lang="x-none" sz="6000" b="0" strike="noStrike" spc="-1">
              <a:solidFill>
                <a:srgbClr val="FFFFFF"/>
              </a:solidFill>
              <a:latin typeface="Calibri"/>
            </a:endParaRPr>
          </a:p>
        </p:txBody>
      </p:sp>
      <p:sp>
        <p:nvSpPr>
          <p:cNvPr id="2" name="PlaceHolder 2"/>
          <p:cNvSpPr>
            <a:spLocks noGrp="1"/>
          </p:cNvSpPr>
          <p:nvPr>
            <p:ph type="dt" idx="1"/>
          </p:nvPr>
        </p:nvSpPr>
        <p:spPr>
          <a:xfrm>
            <a:off x="838080" y="6356520"/>
            <a:ext cx="2742840" cy="364680"/>
          </a:xfrm>
          <a:prstGeom prst="rect">
            <a:avLst/>
          </a:prstGeom>
          <a:noFill/>
          <a:ln w="0">
            <a:noFill/>
          </a:ln>
        </p:spPr>
        <p:txBody>
          <a:bodyPr lIns="90000" tIns="45000" rIns="90000" bIns="45000" anchor="t">
            <a:noAutofit/>
          </a:bodyPr>
          <a:lstStyle>
            <a:lvl1pPr indent="0">
              <a:lnSpc>
                <a:spcPct val="100000"/>
              </a:lnSpc>
              <a:buNone/>
              <a:defRPr lang="x-none" sz="1800" b="0" strike="noStrike" spc="-1">
                <a:solidFill>
                  <a:srgbClr val="FFFFFF"/>
                </a:solidFill>
                <a:latin typeface="Calibri"/>
              </a:defRPr>
            </a:lvl1pPr>
          </a:lstStyle>
          <a:p>
            <a:pPr indent="0">
              <a:lnSpc>
                <a:spcPct val="100000"/>
              </a:lnSpc>
              <a:buNone/>
            </a:pPr>
            <a:r>
              <a:rPr lang="x-none" sz="1800" b="0" strike="noStrike" spc="-1">
                <a:solidFill>
                  <a:srgbClr val="FFFFFF"/>
                </a:solidFill>
                <a:latin typeface="Calibri"/>
              </a:rPr>
              <a:t>&lt;date/time&gt;</a:t>
            </a:r>
            <a:endParaRPr lang="en-GB" sz="1800" b="0" strike="noStrike" spc="-1">
              <a:solidFill>
                <a:srgbClr val="FFFFFF"/>
              </a:solidFill>
              <a:latin typeface="Times New Roman"/>
            </a:endParaRPr>
          </a:p>
        </p:txBody>
      </p:sp>
      <p:sp>
        <p:nvSpPr>
          <p:cNvPr id="3" name="PlaceHolder 3"/>
          <p:cNvSpPr>
            <a:spLocks noGrp="1"/>
          </p:cNvSpPr>
          <p:nvPr>
            <p:ph type="ftr" idx="2"/>
          </p:nvPr>
        </p:nvSpPr>
        <p:spPr>
          <a:xfrm>
            <a:off x="4038480" y="6356520"/>
            <a:ext cx="4114440" cy="364680"/>
          </a:xfrm>
          <a:prstGeom prst="rect">
            <a:avLst/>
          </a:prstGeom>
          <a:noFill/>
          <a:ln w="0">
            <a:noFill/>
          </a:ln>
        </p:spPr>
        <p:txBody>
          <a:bodyPr lIns="90000" tIns="45000" rIns="90000" bIns="45000" anchor="t">
            <a:noAutofit/>
          </a:bodyPr>
          <a:lstStyle>
            <a:lvl1pPr indent="0" algn="ctr">
              <a:buNone/>
              <a:defRPr lang="en-GB" sz="1400" b="0" strike="noStrike" spc="-1">
                <a:solidFill>
                  <a:srgbClr val="FFFFFF"/>
                </a:solidFill>
                <a:latin typeface="Times New Roman"/>
              </a:defRPr>
            </a:lvl1pPr>
          </a:lstStyle>
          <a:p>
            <a:pPr indent="0" algn="ctr">
              <a:buNone/>
            </a:pPr>
            <a:r>
              <a:rPr lang="en-GB" sz="1400" b="0" strike="noStrike" spc="-1">
                <a:solidFill>
                  <a:srgbClr val="FFFFFF"/>
                </a:solidFill>
                <a:latin typeface="Times New Roman"/>
              </a:rPr>
              <a:t>&lt;footer&gt;</a:t>
            </a:r>
          </a:p>
        </p:txBody>
      </p:sp>
      <p:sp>
        <p:nvSpPr>
          <p:cNvPr id="4" name="PlaceHolder 4"/>
          <p:cNvSpPr>
            <a:spLocks noGrp="1"/>
          </p:cNvSpPr>
          <p:nvPr>
            <p:ph type="sldNum" idx="3"/>
          </p:nvPr>
        </p:nvSpPr>
        <p:spPr>
          <a:xfrm>
            <a:off x="8610480" y="6356520"/>
            <a:ext cx="2742840" cy="364680"/>
          </a:xfrm>
          <a:prstGeom prst="rect">
            <a:avLst/>
          </a:prstGeom>
          <a:noFill/>
          <a:ln w="0">
            <a:noFill/>
          </a:ln>
        </p:spPr>
        <p:txBody>
          <a:bodyPr lIns="90000" tIns="45000" rIns="90000" bIns="45000" anchor="t">
            <a:noAutofit/>
          </a:bodyPr>
          <a:lstStyle>
            <a:lvl1pPr indent="0">
              <a:lnSpc>
                <a:spcPct val="100000"/>
              </a:lnSpc>
              <a:buNone/>
              <a:defRPr lang="x-none" sz="1800" b="0" strike="noStrike" spc="-1">
                <a:solidFill>
                  <a:srgbClr val="FFFFFF"/>
                </a:solidFill>
                <a:latin typeface="Calibri"/>
              </a:defRPr>
            </a:lvl1pPr>
          </a:lstStyle>
          <a:p>
            <a:pPr indent="0">
              <a:lnSpc>
                <a:spcPct val="100000"/>
              </a:lnSpc>
              <a:buNone/>
            </a:pPr>
            <a:fld id="{3C17E1F8-5533-4CD4-B1CC-3E541B619A55}" type="slidenum">
              <a:rPr lang="x-none" sz="1800" b="0" strike="noStrike" spc="-1">
                <a:solidFill>
                  <a:srgbClr val="FFFFFF"/>
                </a:solidFill>
                <a:latin typeface="Calibri"/>
              </a:rPr>
              <a:pPr indent="0">
                <a:lnSpc>
                  <a:spcPct val="100000"/>
                </a:lnSpc>
                <a:buNone/>
              </a:pPr>
              <a:t>‹#›</a:t>
            </a:fld>
            <a:endParaRPr lang="en-GB" sz="1800" b="0" strike="noStrike" spc="-1">
              <a:solidFill>
                <a:srgbClr val="FFFFFF"/>
              </a:solidFill>
              <a:latin typeface="Times New Roman"/>
            </a:endParaRPr>
          </a:p>
        </p:txBody>
      </p:sp>
      <p:sp>
        <p:nvSpPr>
          <p:cNvPr id="5"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lnSpc>
                <a:spcPct val="90000"/>
              </a:lnSpc>
              <a:spcBef>
                <a:spcPts val="1417"/>
              </a:spcBef>
              <a:buClr>
                <a:srgbClr val="FFFFFF"/>
              </a:buClr>
              <a:buSzPct val="45000"/>
              <a:buFont typeface="Wingdings" charset="2"/>
              <a:buChar char=""/>
            </a:pPr>
            <a:r>
              <a:rPr lang="x-none" sz="2800" b="0" strike="noStrike" spc="-1">
                <a:solidFill>
                  <a:srgbClr val="FFFFFF"/>
                </a:solidFill>
                <a:latin typeface="Helvetica Neue Medium"/>
              </a:rPr>
              <a:t>Click to edit the outline text format</a:t>
            </a:r>
          </a:p>
          <a:p>
            <a:pPr marL="864000" lvl="1" indent="-324000">
              <a:lnSpc>
                <a:spcPct val="90000"/>
              </a:lnSpc>
              <a:spcBef>
                <a:spcPts val="1134"/>
              </a:spcBef>
              <a:buClr>
                <a:srgbClr val="FFFFFF"/>
              </a:buClr>
              <a:buSzPct val="75000"/>
              <a:buFont typeface="Symbol" charset="2"/>
              <a:buChar char=""/>
            </a:pPr>
            <a:r>
              <a:rPr lang="x-none" sz="2000" b="0" strike="noStrike" spc="-1">
                <a:solidFill>
                  <a:srgbClr val="FFFFFF"/>
                </a:solidFill>
                <a:latin typeface="Helvetica Neue Medium"/>
              </a:rPr>
              <a:t>Second Outline Level</a:t>
            </a:r>
          </a:p>
          <a:p>
            <a:pPr marL="1296000" lvl="2" indent="-288000">
              <a:lnSpc>
                <a:spcPct val="90000"/>
              </a:lnSpc>
              <a:spcBef>
                <a:spcPts val="850"/>
              </a:spcBef>
              <a:buClr>
                <a:srgbClr val="FFFFFF"/>
              </a:buClr>
              <a:buSzPct val="45000"/>
              <a:buFont typeface="Wingdings" charset="2"/>
              <a:buChar char=""/>
            </a:pPr>
            <a:r>
              <a:rPr lang="x-none" sz="1800" b="0" strike="noStrike" spc="-1">
                <a:solidFill>
                  <a:srgbClr val="FFFFFF"/>
                </a:solidFill>
                <a:latin typeface="Helvetica Neue Medium"/>
              </a:rPr>
              <a:t>Third Outline Level</a:t>
            </a:r>
          </a:p>
          <a:p>
            <a:pPr marL="1728000" lvl="3" indent="-216000">
              <a:lnSpc>
                <a:spcPct val="90000"/>
              </a:lnSpc>
              <a:spcBef>
                <a:spcPts val="567"/>
              </a:spcBef>
              <a:buClr>
                <a:srgbClr val="FFFFFF"/>
              </a:buClr>
              <a:buSzPct val="75000"/>
              <a:buFont typeface="Symbol" charset="2"/>
              <a:buChar char=""/>
            </a:pPr>
            <a:r>
              <a:rPr lang="x-none" sz="1800" b="0" strike="noStrike" spc="-1">
                <a:solidFill>
                  <a:srgbClr val="FFFFFF"/>
                </a:solidFill>
                <a:latin typeface="Helvetica Neue Medium"/>
              </a:rPr>
              <a:t>Fourth Outline Level</a:t>
            </a:r>
          </a:p>
          <a:p>
            <a:pPr marL="2160000" lvl="4" indent="-216000">
              <a:lnSpc>
                <a:spcPct val="90000"/>
              </a:lnSpc>
              <a:spcBef>
                <a:spcPts val="283"/>
              </a:spcBef>
              <a:buClr>
                <a:srgbClr val="FFFFFF"/>
              </a:buClr>
              <a:buSzPct val="45000"/>
              <a:buFont typeface="Wingdings" charset="2"/>
              <a:buChar char=""/>
            </a:pPr>
            <a:r>
              <a:rPr lang="x-none" sz="2000" b="0" strike="noStrike" spc="-1">
                <a:solidFill>
                  <a:srgbClr val="FFFFFF"/>
                </a:solidFill>
                <a:latin typeface="Helvetica Neue Medium"/>
              </a:rPr>
              <a:t>Fifth Outline Level</a:t>
            </a:r>
          </a:p>
          <a:p>
            <a:pPr marL="2592000" lvl="5" indent="-216000">
              <a:lnSpc>
                <a:spcPct val="90000"/>
              </a:lnSpc>
              <a:spcBef>
                <a:spcPts val="283"/>
              </a:spcBef>
              <a:buClr>
                <a:srgbClr val="FFFFFF"/>
              </a:buClr>
              <a:buSzPct val="45000"/>
              <a:buFont typeface="Wingdings" charset="2"/>
              <a:buChar char=""/>
            </a:pPr>
            <a:r>
              <a:rPr lang="x-none" sz="2000" b="0" strike="noStrike" spc="-1">
                <a:solidFill>
                  <a:srgbClr val="FFFFFF"/>
                </a:solidFill>
                <a:latin typeface="Helvetica Neue Medium"/>
              </a:rPr>
              <a:t>Sixth Outline Level</a:t>
            </a:r>
          </a:p>
          <a:p>
            <a:pPr marL="3024000" lvl="6" indent="-216000">
              <a:lnSpc>
                <a:spcPct val="90000"/>
              </a:lnSpc>
              <a:spcBef>
                <a:spcPts val="283"/>
              </a:spcBef>
              <a:buClr>
                <a:srgbClr val="FFFFFF"/>
              </a:buClr>
              <a:buSzPct val="45000"/>
              <a:buFont typeface="Wingdings" charset="2"/>
              <a:buChar char=""/>
            </a:pPr>
            <a:r>
              <a:rPr lang="x-none" sz="2000" b="0" strike="noStrike" spc="-1">
                <a:solidFill>
                  <a:srgbClr val="FFFFFF"/>
                </a:solidFill>
                <a:latin typeface="Helvetica Neue Medium"/>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003560"/>
        </a:solidFill>
        <a:effectLst/>
      </p:bgPr>
    </p:bg>
    <p:spTree>
      <p:nvGrpSpPr>
        <p:cNvPr id="1" name=""/>
        <p:cNvGrpSpPr/>
        <p:nvPr/>
      </p:nvGrpSpPr>
      <p:grpSpPr>
        <a:xfrm>
          <a:off x="0" y="0"/>
          <a:ext cx="0" cy="0"/>
          <a:chOff x="0" y="0"/>
          <a:chExt cx="0" cy="0"/>
        </a:xfrm>
      </p:grpSpPr>
      <p:pic>
        <p:nvPicPr>
          <p:cNvPr id="42" name="Picture 7" descr="Text&#10;&#10;Description automatically generated"/>
          <p:cNvPicPr/>
          <p:nvPr/>
        </p:nvPicPr>
        <p:blipFill>
          <a:blip r:embed="rId14" cstate="print"/>
          <a:stretch/>
        </p:blipFill>
        <p:spPr>
          <a:xfrm>
            <a:off x="10098720" y="5733360"/>
            <a:ext cx="1810440" cy="864360"/>
          </a:xfrm>
          <a:prstGeom prst="rect">
            <a:avLst/>
          </a:prstGeom>
          <a:ln w="0">
            <a:noFill/>
          </a:ln>
        </p:spPr>
      </p:pic>
      <p:sp>
        <p:nvSpPr>
          <p:cNvPr id="43"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indent="0">
              <a:lnSpc>
                <a:spcPct val="90000"/>
              </a:lnSpc>
              <a:buNone/>
            </a:pPr>
            <a:r>
              <a:rPr lang="en-US" sz="4400" b="1" strike="noStrike" spc="-1">
                <a:solidFill>
                  <a:srgbClr val="FFFFFF"/>
                </a:solidFill>
                <a:latin typeface="Helvetica Neue"/>
                <a:ea typeface="Helvetica Neue"/>
              </a:rPr>
              <a:t>Click to edit Master title style</a:t>
            </a:r>
            <a:endParaRPr lang="x-none" sz="4400" b="0" strike="noStrike" spc="-1">
              <a:solidFill>
                <a:srgbClr val="FFFFFF"/>
              </a:solidFill>
              <a:latin typeface="Calibri"/>
            </a:endParaRPr>
          </a:p>
        </p:txBody>
      </p:sp>
      <p:sp>
        <p:nvSpPr>
          <p:cNvPr id="44" name="PlaceHolder 2"/>
          <p:cNvSpPr>
            <a:spLocks noGrp="1"/>
          </p:cNvSpPr>
          <p:nvPr>
            <p:ph type="body"/>
          </p:nvPr>
        </p:nvSpPr>
        <p:spPr>
          <a:xfrm>
            <a:off x="838080" y="1825560"/>
            <a:ext cx="10515240" cy="4350960"/>
          </a:xfrm>
          <a:prstGeom prst="rect">
            <a:avLst/>
          </a:prstGeom>
          <a:noFill/>
          <a:ln w="0">
            <a:noFill/>
          </a:ln>
        </p:spPr>
        <p:txBody>
          <a:bodyPr anchor="t">
            <a:noAutofit/>
          </a:bodyPr>
          <a:lstStyle/>
          <a:p>
            <a:pPr marL="228600" indent="-228600">
              <a:lnSpc>
                <a:spcPct val="90000"/>
              </a:lnSpc>
              <a:spcBef>
                <a:spcPts val="1001"/>
              </a:spcBef>
              <a:buClr>
                <a:srgbClr val="FFFFFF"/>
              </a:buClr>
              <a:buFont typeface="Arial"/>
              <a:buChar char="•"/>
            </a:pPr>
            <a:r>
              <a:rPr lang="en-US" sz="2800" b="0" strike="noStrike" spc="-1">
                <a:solidFill>
                  <a:srgbClr val="FFFFFF"/>
                </a:solidFill>
                <a:latin typeface="Helvetica Neue Medium"/>
                <a:ea typeface="Helvetica Neue Medium"/>
              </a:rPr>
              <a:t>Click to edit Master text styles</a:t>
            </a:r>
            <a:endParaRPr lang="x-none" sz="2800" b="0" strike="noStrike" spc="-1">
              <a:solidFill>
                <a:srgbClr val="FFFFFF"/>
              </a:solidFill>
              <a:latin typeface="Helvetica Neue Medium"/>
            </a:endParaRPr>
          </a:p>
          <a:p>
            <a:pPr marL="685800" lvl="1" indent="-228600">
              <a:lnSpc>
                <a:spcPct val="90000"/>
              </a:lnSpc>
              <a:spcBef>
                <a:spcPts val="499"/>
              </a:spcBef>
              <a:buClr>
                <a:srgbClr val="FFFFFF"/>
              </a:buClr>
              <a:buFont typeface="Arial"/>
              <a:buChar char="•"/>
            </a:pPr>
            <a:r>
              <a:rPr lang="en-US" sz="2400" b="0" strike="noStrike" spc="-1">
                <a:solidFill>
                  <a:srgbClr val="FFFFFF"/>
                </a:solidFill>
                <a:latin typeface="Helvetica Neue Medium"/>
                <a:ea typeface="Helvetica Neue Medium"/>
              </a:rPr>
              <a:t>Second level</a:t>
            </a:r>
            <a:endParaRPr lang="x-none" sz="2400" b="0" strike="noStrike" spc="-1">
              <a:solidFill>
                <a:srgbClr val="FFFFFF"/>
              </a:solidFill>
              <a:latin typeface="Helvetica Neue Medium"/>
            </a:endParaRPr>
          </a:p>
          <a:p>
            <a:pPr marL="1143000" lvl="2" indent="-228600">
              <a:lnSpc>
                <a:spcPct val="90000"/>
              </a:lnSpc>
              <a:spcBef>
                <a:spcPts val="499"/>
              </a:spcBef>
              <a:buClr>
                <a:srgbClr val="FFFFFF"/>
              </a:buClr>
              <a:buFont typeface="Arial"/>
              <a:buChar char="•"/>
            </a:pPr>
            <a:r>
              <a:rPr lang="en-US" sz="2000" b="0" strike="noStrike" spc="-1">
                <a:solidFill>
                  <a:srgbClr val="FFFFFF"/>
                </a:solidFill>
                <a:latin typeface="Helvetica Neue Medium"/>
                <a:ea typeface="Helvetica Neue Medium"/>
              </a:rPr>
              <a:t>Third level</a:t>
            </a:r>
            <a:endParaRPr lang="x-none" sz="2000" b="0" strike="noStrike" spc="-1">
              <a:solidFill>
                <a:srgbClr val="FFFFFF"/>
              </a:solidFill>
              <a:latin typeface="Helvetica Neue Medium"/>
            </a:endParaRPr>
          </a:p>
          <a:p>
            <a:pPr marL="1600200" lvl="3" indent="-228600">
              <a:lnSpc>
                <a:spcPct val="90000"/>
              </a:lnSpc>
              <a:spcBef>
                <a:spcPts val="499"/>
              </a:spcBef>
              <a:buClr>
                <a:srgbClr val="FFFFFF"/>
              </a:buClr>
              <a:buFont typeface="Arial"/>
              <a:buChar char="•"/>
            </a:pPr>
            <a:r>
              <a:rPr lang="en-US" sz="1800" b="0" strike="noStrike" spc="-1">
                <a:solidFill>
                  <a:srgbClr val="FFFFFF"/>
                </a:solidFill>
                <a:latin typeface="Helvetica Neue Medium"/>
                <a:ea typeface="Helvetica Neue Medium"/>
              </a:rPr>
              <a:t>Fourth level</a:t>
            </a:r>
            <a:endParaRPr lang="x-none" sz="1800" b="0" strike="noStrike" spc="-1">
              <a:solidFill>
                <a:srgbClr val="FFFFFF"/>
              </a:solidFill>
              <a:latin typeface="Helvetica Neue Medium"/>
            </a:endParaRPr>
          </a:p>
          <a:p>
            <a:pPr marL="2057400" lvl="4" indent="-228600">
              <a:lnSpc>
                <a:spcPct val="90000"/>
              </a:lnSpc>
              <a:spcBef>
                <a:spcPts val="499"/>
              </a:spcBef>
              <a:buClr>
                <a:srgbClr val="FFFFFF"/>
              </a:buClr>
              <a:buFont typeface="Arial"/>
              <a:buChar char="•"/>
            </a:pPr>
            <a:r>
              <a:rPr lang="en-US" sz="1800" b="0" strike="noStrike" spc="-1">
                <a:solidFill>
                  <a:srgbClr val="FFFFFF"/>
                </a:solidFill>
                <a:latin typeface="Helvetica Neue Medium"/>
                <a:ea typeface="Helvetica Neue Medium"/>
              </a:rPr>
              <a:t>Fifth level</a:t>
            </a:r>
            <a:endParaRPr lang="x-none" sz="1800" b="0" strike="noStrike" spc="-1">
              <a:solidFill>
                <a:srgbClr val="FFFFFF"/>
              </a:solidFill>
              <a:latin typeface="Helvetica Neue Medium"/>
            </a:endParaRPr>
          </a:p>
        </p:txBody>
      </p:sp>
      <p:sp>
        <p:nvSpPr>
          <p:cNvPr id="45" name="PlaceHolder 3"/>
          <p:cNvSpPr>
            <a:spLocks noGrp="1"/>
          </p:cNvSpPr>
          <p:nvPr>
            <p:ph type="dt" idx="4"/>
          </p:nvPr>
        </p:nvSpPr>
        <p:spPr>
          <a:xfrm>
            <a:off x="838080" y="6356520"/>
            <a:ext cx="2742840" cy="364680"/>
          </a:xfrm>
          <a:prstGeom prst="rect">
            <a:avLst/>
          </a:prstGeom>
          <a:noFill/>
          <a:ln w="0">
            <a:noFill/>
          </a:ln>
        </p:spPr>
        <p:txBody>
          <a:bodyPr lIns="90000" tIns="45000" rIns="90000" bIns="45000" anchor="t">
            <a:noAutofit/>
          </a:bodyPr>
          <a:lstStyle>
            <a:lvl1pPr indent="0">
              <a:lnSpc>
                <a:spcPct val="100000"/>
              </a:lnSpc>
              <a:buNone/>
              <a:defRPr lang="x-none" sz="1800" b="0" strike="noStrike" spc="-1">
                <a:solidFill>
                  <a:srgbClr val="FFFFFF"/>
                </a:solidFill>
                <a:latin typeface="Calibri"/>
              </a:defRPr>
            </a:lvl1pPr>
          </a:lstStyle>
          <a:p>
            <a:pPr indent="0">
              <a:lnSpc>
                <a:spcPct val="100000"/>
              </a:lnSpc>
              <a:buNone/>
            </a:pPr>
            <a:r>
              <a:rPr lang="x-none" sz="1800" b="0" strike="noStrike" spc="-1">
                <a:solidFill>
                  <a:srgbClr val="FFFFFF"/>
                </a:solidFill>
                <a:latin typeface="Calibri"/>
              </a:rPr>
              <a:t>&lt;date/time&gt;</a:t>
            </a:r>
            <a:endParaRPr lang="en-GB" sz="1800" b="0" strike="noStrike" spc="-1">
              <a:solidFill>
                <a:srgbClr val="FFFFFF"/>
              </a:solidFill>
              <a:latin typeface="Times New Roman"/>
            </a:endParaRPr>
          </a:p>
        </p:txBody>
      </p:sp>
      <p:sp>
        <p:nvSpPr>
          <p:cNvPr id="46" name="PlaceHolder 4"/>
          <p:cNvSpPr>
            <a:spLocks noGrp="1"/>
          </p:cNvSpPr>
          <p:nvPr>
            <p:ph type="ftr" idx="5"/>
          </p:nvPr>
        </p:nvSpPr>
        <p:spPr>
          <a:xfrm>
            <a:off x="4038480" y="6356520"/>
            <a:ext cx="4114440" cy="364680"/>
          </a:xfrm>
          <a:prstGeom prst="rect">
            <a:avLst/>
          </a:prstGeom>
          <a:noFill/>
          <a:ln w="0">
            <a:noFill/>
          </a:ln>
        </p:spPr>
        <p:txBody>
          <a:bodyPr lIns="90000" tIns="45000" rIns="90000" bIns="45000" anchor="t">
            <a:noAutofit/>
          </a:bodyPr>
          <a:lstStyle>
            <a:lvl1pPr indent="0" algn="ctr">
              <a:buNone/>
              <a:defRPr lang="en-GB" sz="1400" b="0" strike="noStrike" spc="-1">
                <a:solidFill>
                  <a:srgbClr val="FFFFFF"/>
                </a:solidFill>
                <a:latin typeface="Times New Roman"/>
              </a:defRPr>
            </a:lvl1pPr>
          </a:lstStyle>
          <a:p>
            <a:pPr indent="0" algn="ctr">
              <a:buNone/>
            </a:pPr>
            <a:r>
              <a:rPr lang="en-GB" sz="1400" b="0" strike="noStrike" spc="-1">
                <a:solidFill>
                  <a:srgbClr val="FFFFFF"/>
                </a:solidFill>
                <a:latin typeface="Times New Roman"/>
              </a:rPr>
              <a:t>&lt;footer&gt;</a:t>
            </a:r>
          </a:p>
        </p:txBody>
      </p:sp>
      <p:sp>
        <p:nvSpPr>
          <p:cNvPr id="47" name="PlaceHolder 5"/>
          <p:cNvSpPr>
            <a:spLocks noGrp="1"/>
          </p:cNvSpPr>
          <p:nvPr>
            <p:ph type="sldNum" idx="6"/>
          </p:nvPr>
        </p:nvSpPr>
        <p:spPr>
          <a:xfrm>
            <a:off x="8610480" y="6356520"/>
            <a:ext cx="2742840" cy="364680"/>
          </a:xfrm>
          <a:prstGeom prst="rect">
            <a:avLst/>
          </a:prstGeom>
          <a:noFill/>
          <a:ln w="0">
            <a:noFill/>
          </a:ln>
        </p:spPr>
        <p:txBody>
          <a:bodyPr lIns="90000" tIns="45000" rIns="90000" bIns="45000" anchor="t">
            <a:noAutofit/>
          </a:bodyPr>
          <a:lstStyle>
            <a:lvl1pPr indent="0">
              <a:lnSpc>
                <a:spcPct val="100000"/>
              </a:lnSpc>
              <a:buNone/>
              <a:defRPr lang="x-none" sz="1800" b="0" strike="noStrike" spc="-1">
                <a:solidFill>
                  <a:srgbClr val="FFFFFF"/>
                </a:solidFill>
                <a:latin typeface="Calibri"/>
              </a:defRPr>
            </a:lvl1pPr>
          </a:lstStyle>
          <a:p>
            <a:pPr indent="0">
              <a:lnSpc>
                <a:spcPct val="100000"/>
              </a:lnSpc>
              <a:buNone/>
            </a:pPr>
            <a:fld id="{9A696216-023D-4747-B138-38AD930F2FEB}" type="slidenum">
              <a:rPr lang="x-none" sz="1800" b="0" strike="noStrike" spc="-1">
                <a:solidFill>
                  <a:srgbClr val="FFFFFF"/>
                </a:solidFill>
                <a:latin typeface="Calibri"/>
              </a:rPr>
              <a:pPr indent="0">
                <a:lnSpc>
                  <a:spcPct val="100000"/>
                </a:lnSpc>
                <a:buNone/>
              </a:pPr>
              <a:t>‹#›</a:t>
            </a:fld>
            <a:endParaRPr lang="en-GB" sz="1800" b="0" strike="noStrike" spc="-1">
              <a:solidFill>
                <a:srgbClr val="FFFFFF"/>
              </a:solidFill>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003560"/>
        </a:solidFill>
        <a:effectLst/>
      </p:bgPr>
    </p:bg>
    <p:spTree>
      <p:nvGrpSpPr>
        <p:cNvPr id="1" name=""/>
        <p:cNvGrpSpPr/>
        <p:nvPr/>
      </p:nvGrpSpPr>
      <p:grpSpPr>
        <a:xfrm>
          <a:off x="0" y="0"/>
          <a:ext cx="0" cy="0"/>
          <a:chOff x="0" y="0"/>
          <a:chExt cx="0" cy="0"/>
        </a:xfrm>
      </p:grpSpPr>
      <p:pic>
        <p:nvPicPr>
          <p:cNvPr id="84" name="Picture 7" descr="Text&#10;&#10;Description automatically generated"/>
          <p:cNvPicPr/>
          <p:nvPr/>
        </p:nvPicPr>
        <p:blipFill>
          <a:blip r:embed="rId14" cstate="print"/>
          <a:stretch/>
        </p:blipFill>
        <p:spPr>
          <a:xfrm>
            <a:off x="10098720" y="5733360"/>
            <a:ext cx="1810440" cy="864360"/>
          </a:xfrm>
          <a:prstGeom prst="rect">
            <a:avLst/>
          </a:prstGeom>
          <a:ln w="0">
            <a:noFill/>
          </a:ln>
        </p:spPr>
      </p:pic>
      <p:sp>
        <p:nvSpPr>
          <p:cNvPr id="85" name="PlaceHolder 1"/>
          <p:cNvSpPr>
            <a:spLocks noGrp="1"/>
          </p:cNvSpPr>
          <p:nvPr>
            <p:ph type="title"/>
          </p:nvPr>
        </p:nvSpPr>
        <p:spPr>
          <a:xfrm>
            <a:off x="831960" y="1709640"/>
            <a:ext cx="10515240" cy="2852280"/>
          </a:xfrm>
          <a:prstGeom prst="rect">
            <a:avLst/>
          </a:prstGeom>
          <a:noFill/>
          <a:ln w="0">
            <a:noFill/>
          </a:ln>
        </p:spPr>
        <p:txBody>
          <a:bodyPr anchor="b">
            <a:noAutofit/>
          </a:bodyPr>
          <a:lstStyle/>
          <a:p>
            <a:pPr indent="0">
              <a:lnSpc>
                <a:spcPct val="90000"/>
              </a:lnSpc>
              <a:buNone/>
            </a:pPr>
            <a:r>
              <a:rPr lang="en-US" sz="6000" b="1" strike="noStrike" spc="-1">
                <a:solidFill>
                  <a:srgbClr val="FFFFFF"/>
                </a:solidFill>
                <a:latin typeface="Helvetica Neue"/>
                <a:ea typeface="Helvetica Neue"/>
              </a:rPr>
              <a:t>Click to edit Master title style</a:t>
            </a:r>
            <a:endParaRPr lang="x-none" sz="6000" b="0" strike="noStrike" spc="-1">
              <a:solidFill>
                <a:srgbClr val="FFFFFF"/>
              </a:solidFill>
              <a:latin typeface="Calibri"/>
            </a:endParaRPr>
          </a:p>
        </p:txBody>
      </p:sp>
      <p:sp>
        <p:nvSpPr>
          <p:cNvPr id="86" name="PlaceHolder 2"/>
          <p:cNvSpPr>
            <a:spLocks noGrp="1"/>
          </p:cNvSpPr>
          <p:nvPr>
            <p:ph type="body"/>
          </p:nvPr>
        </p:nvSpPr>
        <p:spPr>
          <a:xfrm>
            <a:off x="831960" y="4589640"/>
            <a:ext cx="10515240" cy="1499760"/>
          </a:xfrm>
          <a:prstGeom prst="rect">
            <a:avLst/>
          </a:prstGeom>
          <a:noFill/>
          <a:ln w="0">
            <a:noFill/>
          </a:ln>
        </p:spPr>
        <p:txBody>
          <a:bodyPr anchor="t">
            <a:noAutofit/>
          </a:bodyPr>
          <a:lstStyle/>
          <a:p>
            <a:pPr indent="0">
              <a:lnSpc>
                <a:spcPct val="90000"/>
              </a:lnSpc>
              <a:spcBef>
                <a:spcPts val="1001"/>
              </a:spcBef>
              <a:buNone/>
              <a:tabLst>
                <a:tab pos="0" algn="l"/>
              </a:tabLst>
            </a:pPr>
            <a:r>
              <a:rPr lang="en-US" sz="2400" b="0" strike="noStrike" spc="-1">
                <a:solidFill>
                  <a:srgbClr val="FFFFFF"/>
                </a:solidFill>
                <a:latin typeface="Helvetica Neue Medium"/>
                <a:ea typeface="Helvetica Neue Medium"/>
              </a:rPr>
              <a:t>Click to edit Master text styles</a:t>
            </a:r>
            <a:endParaRPr lang="x-none" sz="2400" b="0" strike="noStrike" spc="-1">
              <a:solidFill>
                <a:srgbClr val="FFFFFF"/>
              </a:solidFill>
              <a:latin typeface="Helvetica Neue Medium"/>
            </a:endParaRPr>
          </a:p>
        </p:txBody>
      </p:sp>
      <p:sp>
        <p:nvSpPr>
          <p:cNvPr id="87" name="PlaceHolder 3"/>
          <p:cNvSpPr>
            <a:spLocks noGrp="1"/>
          </p:cNvSpPr>
          <p:nvPr>
            <p:ph type="dt" idx="7"/>
          </p:nvPr>
        </p:nvSpPr>
        <p:spPr>
          <a:xfrm>
            <a:off x="838080" y="6356520"/>
            <a:ext cx="2742840" cy="364680"/>
          </a:xfrm>
          <a:prstGeom prst="rect">
            <a:avLst/>
          </a:prstGeom>
          <a:noFill/>
          <a:ln w="0">
            <a:noFill/>
          </a:ln>
        </p:spPr>
        <p:txBody>
          <a:bodyPr lIns="90000" tIns="45000" rIns="90000" bIns="45000" anchor="t">
            <a:noAutofit/>
          </a:bodyPr>
          <a:lstStyle>
            <a:lvl1pPr indent="0">
              <a:lnSpc>
                <a:spcPct val="100000"/>
              </a:lnSpc>
              <a:buNone/>
              <a:defRPr lang="x-none" sz="1800" b="0" strike="noStrike" spc="-1">
                <a:solidFill>
                  <a:srgbClr val="FFFFFF"/>
                </a:solidFill>
                <a:latin typeface="Calibri"/>
              </a:defRPr>
            </a:lvl1pPr>
          </a:lstStyle>
          <a:p>
            <a:pPr indent="0">
              <a:lnSpc>
                <a:spcPct val="100000"/>
              </a:lnSpc>
              <a:buNone/>
            </a:pPr>
            <a:r>
              <a:rPr lang="x-none" sz="1800" b="0" strike="noStrike" spc="-1">
                <a:solidFill>
                  <a:srgbClr val="FFFFFF"/>
                </a:solidFill>
                <a:latin typeface="Calibri"/>
              </a:rPr>
              <a:t>&lt;date/time&gt;</a:t>
            </a:r>
            <a:endParaRPr lang="en-GB" sz="1800" b="0" strike="noStrike" spc="-1">
              <a:solidFill>
                <a:srgbClr val="FFFFFF"/>
              </a:solidFill>
              <a:latin typeface="Times New Roman"/>
            </a:endParaRPr>
          </a:p>
        </p:txBody>
      </p:sp>
      <p:sp>
        <p:nvSpPr>
          <p:cNvPr id="88" name="PlaceHolder 4"/>
          <p:cNvSpPr>
            <a:spLocks noGrp="1"/>
          </p:cNvSpPr>
          <p:nvPr>
            <p:ph type="ftr" idx="8"/>
          </p:nvPr>
        </p:nvSpPr>
        <p:spPr>
          <a:xfrm>
            <a:off x="4038480" y="6356520"/>
            <a:ext cx="4114440" cy="364680"/>
          </a:xfrm>
          <a:prstGeom prst="rect">
            <a:avLst/>
          </a:prstGeom>
          <a:noFill/>
          <a:ln w="0">
            <a:noFill/>
          </a:ln>
        </p:spPr>
        <p:txBody>
          <a:bodyPr lIns="90000" tIns="45000" rIns="90000" bIns="45000" anchor="t">
            <a:noAutofit/>
          </a:bodyPr>
          <a:lstStyle>
            <a:lvl1pPr indent="0" algn="ctr">
              <a:buNone/>
              <a:defRPr lang="en-GB" sz="1400" b="0" strike="noStrike" spc="-1">
                <a:solidFill>
                  <a:srgbClr val="FFFFFF"/>
                </a:solidFill>
                <a:latin typeface="Times New Roman"/>
              </a:defRPr>
            </a:lvl1pPr>
          </a:lstStyle>
          <a:p>
            <a:pPr indent="0" algn="ctr">
              <a:buNone/>
            </a:pPr>
            <a:r>
              <a:rPr lang="en-GB" sz="1400" b="0" strike="noStrike" spc="-1">
                <a:solidFill>
                  <a:srgbClr val="FFFFFF"/>
                </a:solidFill>
                <a:latin typeface="Times New Roman"/>
              </a:rPr>
              <a:t>&lt;footer&gt;</a:t>
            </a:r>
          </a:p>
        </p:txBody>
      </p:sp>
      <p:sp>
        <p:nvSpPr>
          <p:cNvPr id="89" name="PlaceHolder 5"/>
          <p:cNvSpPr>
            <a:spLocks noGrp="1"/>
          </p:cNvSpPr>
          <p:nvPr>
            <p:ph type="sldNum" idx="9"/>
          </p:nvPr>
        </p:nvSpPr>
        <p:spPr>
          <a:xfrm>
            <a:off x="8610480" y="6356520"/>
            <a:ext cx="2742840" cy="364680"/>
          </a:xfrm>
          <a:prstGeom prst="rect">
            <a:avLst/>
          </a:prstGeom>
          <a:noFill/>
          <a:ln w="0">
            <a:noFill/>
          </a:ln>
        </p:spPr>
        <p:txBody>
          <a:bodyPr lIns="90000" tIns="45000" rIns="90000" bIns="45000" anchor="t">
            <a:noAutofit/>
          </a:bodyPr>
          <a:lstStyle>
            <a:lvl1pPr indent="0">
              <a:lnSpc>
                <a:spcPct val="100000"/>
              </a:lnSpc>
              <a:buNone/>
              <a:defRPr lang="x-none" sz="1800" b="0" strike="noStrike" spc="-1">
                <a:solidFill>
                  <a:srgbClr val="FFFFFF"/>
                </a:solidFill>
                <a:latin typeface="Calibri"/>
              </a:defRPr>
            </a:lvl1pPr>
          </a:lstStyle>
          <a:p>
            <a:pPr indent="0">
              <a:lnSpc>
                <a:spcPct val="100000"/>
              </a:lnSpc>
              <a:buNone/>
            </a:pPr>
            <a:fld id="{4F5A7E0E-7F94-454D-8535-4F257C1D8DBE}" type="slidenum">
              <a:rPr lang="x-none" sz="1800" b="0" strike="noStrike" spc="-1">
                <a:solidFill>
                  <a:srgbClr val="FFFFFF"/>
                </a:solidFill>
                <a:latin typeface="Calibri"/>
              </a:rPr>
              <a:pPr indent="0">
                <a:lnSpc>
                  <a:spcPct val="100000"/>
                </a:lnSpc>
                <a:buNone/>
              </a:pPr>
              <a:t>‹#›</a:t>
            </a:fld>
            <a:endParaRPr lang="en-GB" sz="1800" b="0" strike="noStrike" spc="-1">
              <a:solidFill>
                <a:srgbClr val="FFFFFF"/>
              </a:solidFill>
              <a:latin typeface="Times New Roman"/>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3.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3.xml"/><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PlaceHolder 1"/>
          <p:cNvSpPr>
            <a:spLocks noGrp="1"/>
          </p:cNvSpPr>
          <p:nvPr>
            <p:ph type="title"/>
          </p:nvPr>
        </p:nvSpPr>
        <p:spPr>
          <a:xfrm>
            <a:off x="1268280" y="1861560"/>
            <a:ext cx="9654840" cy="2504520"/>
          </a:xfrm>
          <a:prstGeom prst="rect">
            <a:avLst/>
          </a:prstGeom>
          <a:noFill/>
          <a:ln w="0">
            <a:noFill/>
          </a:ln>
        </p:spPr>
        <p:txBody>
          <a:bodyPr anchor="b">
            <a:noAutofit/>
          </a:bodyPr>
          <a:lstStyle/>
          <a:p>
            <a:pPr indent="0" algn="ctr">
              <a:lnSpc>
                <a:spcPct val="90000"/>
              </a:lnSpc>
              <a:buNone/>
            </a:pPr>
            <a:r>
              <a:rPr lang="en-US" sz="3600" b="1" strike="noStrike" spc="-1">
                <a:solidFill>
                  <a:srgbClr val="FFFFFF"/>
                </a:solidFill>
                <a:latin typeface="Helvetica Neue"/>
                <a:ea typeface="Helvetica Neue"/>
              </a:rPr>
              <a:t>Multiclass Classification for Detection of Pneumonia Infection in Chest X-Rays</a:t>
            </a:r>
            <a:r>
              <a:rPr sz="4000"/>
              <a:t/>
            </a:r>
            <a:br>
              <a:rPr sz="4000"/>
            </a:br>
            <a:r>
              <a:rPr sz="4000"/>
              <a:t/>
            </a:r>
            <a:br>
              <a:rPr sz="4000"/>
            </a:br>
            <a:r>
              <a:rPr lang="es-ES" sz="2800" b="1" strike="noStrike" spc="-1">
                <a:solidFill>
                  <a:srgbClr val="FFFFFF"/>
                </a:solidFill>
                <a:latin typeface="Helvetica Neue"/>
                <a:ea typeface="Helvetica Neue"/>
              </a:rPr>
              <a:t>M7016H - </a:t>
            </a:r>
            <a:r>
              <a:rPr lang="en-US" sz="2800" b="1" strike="noStrike" spc="-1">
                <a:solidFill>
                  <a:srgbClr val="FFFFFF"/>
                </a:solidFill>
                <a:latin typeface="Helvetica Neue"/>
                <a:ea typeface="Helvetica Neue"/>
              </a:rPr>
              <a:t>AI In The Healthcare System</a:t>
            </a:r>
            <a:endParaRPr lang="x-none" sz="2800" b="0" strike="noStrike" spc="-1">
              <a:solidFill>
                <a:srgbClr val="FFFFFF"/>
              </a:solidFill>
              <a:latin typeface="Calibri"/>
            </a:endParaRPr>
          </a:p>
        </p:txBody>
      </p:sp>
      <p:sp>
        <p:nvSpPr>
          <p:cNvPr id="133" name="PlaceHolder 2"/>
          <p:cNvSpPr>
            <a:spLocks noGrp="1"/>
          </p:cNvSpPr>
          <p:nvPr>
            <p:ph type="subTitle"/>
          </p:nvPr>
        </p:nvSpPr>
        <p:spPr>
          <a:xfrm>
            <a:off x="1523880" y="5219280"/>
            <a:ext cx="9143640" cy="4069080"/>
          </a:xfrm>
          <a:prstGeom prst="rect">
            <a:avLst/>
          </a:prstGeom>
          <a:noFill/>
          <a:ln w="0">
            <a:noFill/>
          </a:ln>
        </p:spPr>
        <p:txBody>
          <a:bodyPr anchor="t">
            <a:noAutofit/>
          </a:bodyPr>
          <a:lstStyle/>
          <a:p>
            <a:pPr indent="0" algn="ctr">
              <a:lnSpc>
                <a:spcPct val="90000"/>
              </a:lnSpc>
              <a:spcBef>
                <a:spcPts val="1001"/>
              </a:spcBef>
              <a:buNone/>
              <a:tabLst>
                <a:tab pos="0" algn="l"/>
              </a:tabLst>
            </a:pPr>
            <a:r>
              <a:rPr lang="en-US" sz="1800" b="0" strike="noStrike" spc="-1">
                <a:solidFill>
                  <a:srgbClr val="FFFFFF">
                    <a:alpha val="85000"/>
                  </a:srgbClr>
                </a:solidFill>
                <a:latin typeface="Helvetica Neue Medium"/>
                <a:ea typeface="Helvetica Neue Medium"/>
              </a:rPr>
              <a:t>Tim Ufer : </a:t>
            </a:r>
            <a:r>
              <a:rPr lang="en-US" sz="1400" b="0" strike="noStrike" spc="-1">
                <a:solidFill>
                  <a:srgbClr val="FFFFFF">
                    <a:alpha val="85000"/>
                  </a:srgbClr>
                </a:solidFill>
                <a:latin typeface="Helvetica Neue Medium"/>
                <a:ea typeface="Helvetica Neue Medium"/>
              </a:rPr>
              <a:t>timufe-2    </a:t>
            </a:r>
            <a:r>
              <a:rPr lang="en-US" sz="1800" b="0" strike="noStrike" spc="-1">
                <a:solidFill>
                  <a:srgbClr val="FFFFFF">
                    <a:alpha val="85000"/>
                  </a:srgbClr>
                </a:solidFill>
                <a:latin typeface="Helvetica Neue Medium"/>
                <a:ea typeface="Helvetica Neue Medium"/>
              </a:rPr>
              <a:t>Robert Lindberg : </a:t>
            </a:r>
            <a:r>
              <a:rPr lang="en-US" sz="1400" b="0" strike="noStrike" spc="-1">
                <a:solidFill>
                  <a:srgbClr val="FFFFFF">
                    <a:alpha val="85000"/>
                  </a:srgbClr>
                </a:solidFill>
                <a:latin typeface="Helvetica Neue Medium"/>
                <a:ea typeface="Helvetica Neue Medium"/>
              </a:rPr>
              <a:t>oreile-9</a:t>
            </a:r>
            <a:r>
              <a:rPr lang="en-US" sz="1800" b="0" strike="noStrike" spc="-1">
                <a:solidFill>
                  <a:srgbClr val="FFFFFF">
                    <a:alpha val="85000"/>
                  </a:srgbClr>
                </a:solidFill>
                <a:latin typeface="Helvetica Neue Medium"/>
                <a:ea typeface="Helvetica Neue Medium"/>
              </a:rPr>
              <a:t>    Fernando Labra Caso : </a:t>
            </a:r>
            <a:r>
              <a:rPr lang="en-US" sz="1400" b="0" strike="noStrike" spc="-1">
                <a:solidFill>
                  <a:srgbClr val="FFFFFF">
                    <a:alpha val="85000"/>
                  </a:srgbClr>
                </a:solidFill>
                <a:latin typeface="Helvetica Neue Medium"/>
                <a:ea typeface="Helvetica Neue Medium"/>
              </a:rPr>
              <a:t>ferlab-1</a:t>
            </a:r>
            <a:endParaRPr lang="en-GB" sz="1400" b="0" strike="noStrike" spc="-1">
              <a:solidFill>
                <a:srgbClr val="FFFFFF"/>
              </a:solidFill>
              <a:latin typeface="Arial"/>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indent="0">
              <a:lnSpc>
                <a:spcPct val="90000"/>
              </a:lnSpc>
              <a:buNone/>
            </a:pPr>
            <a:r>
              <a:rPr lang="es-ES" sz="4400" b="1" strike="noStrike" spc="-1">
                <a:solidFill>
                  <a:srgbClr val="FFFFFF"/>
                </a:solidFill>
                <a:latin typeface="Helvetica Neue"/>
                <a:ea typeface="Helvetica Neue"/>
              </a:rPr>
              <a:t>How did we divide the data?</a:t>
            </a:r>
            <a:endParaRPr lang="x-none" sz="4400" b="0" strike="noStrike" spc="-1">
              <a:solidFill>
                <a:srgbClr val="FFFFFF"/>
              </a:solidFill>
              <a:latin typeface="Calibri"/>
            </a:endParaRPr>
          </a:p>
        </p:txBody>
      </p:sp>
      <p:sp>
        <p:nvSpPr>
          <p:cNvPr id="156" name="PlaceHolder 2"/>
          <p:cNvSpPr>
            <a:spLocks noGrp="1"/>
          </p:cNvSpPr>
          <p:nvPr>
            <p:ph/>
          </p:nvPr>
        </p:nvSpPr>
        <p:spPr>
          <a:xfrm>
            <a:off x="838080" y="1825560"/>
            <a:ext cx="10515240" cy="4350960"/>
          </a:xfrm>
          <a:prstGeom prst="rect">
            <a:avLst/>
          </a:prstGeom>
          <a:noFill/>
          <a:ln w="0">
            <a:noFill/>
          </a:ln>
        </p:spPr>
        <p:txBody>
          <a:bodyPr anchor="t">
            <a:normAutofit/>
          </a:bodyPr>
          <a:lstStyle/>
          <a:p>
            <a:pPr marL="228600" indent="-228600" algn="just">
              <a:lnSpc>
                <a:spcPct val="90000"/>
              </a:lnSpc>
              <a:spcBef>
                <a:spcPts val="1001"/>
              </a:spcBef>
              <a:buClr>
                <a:srgbClr val="FFFFFF"/>
              </a:buClr>
              <a:buFont typeface="Arial"/>
              <a:buChar char="•"/>
            </a:pPr>
            <a:r>
              <a:rPr lang="en-US" sz="2800" b="0" strike="noStrike" spc="-1">
                <a:solidFill>
                  <a:srgbClr val="FFFFFF"/>
                </a:solidFill>
                <a:latin typeface="Arial"/>
                <a:ea typeface="Helvetica Neue Medium"/>
              </a:rPr>
              <a:t>Two datasets were given for training and testing, with variable number of instances for each class</a:t>
            </a:r>
            <a:r>
              <a:rPr lang="en-US" sz="2800" b="0" strike="noStrike" spc="-1">
                <a:solidFill>
                  <a:srgbClr val="FFFFFF"/>
                </a:solidFill>
                <a:latin typeface="Roboto"/>
                <a:ea typeface="Helvetica Neue Medium"/>
              </a:rPr>
              <a:t> (approximately same ratio of train/test division).</a:t>
            </a:r>
            <a:endParaRPr lang="x-none" sz="2800" b="0" strike="noStrike" spc="-1">
              <a:solidFill>
                <a:srgbClr val="FFFFFF"/>
              </a:solidFill>
              <a:latin typeface="Helvetica Neue Medium"/>
            </a:endParaRPr>
          </a:p>
        </p:txBody>
      </p:sp>
      <p:graphicFrame>
        <p:nvGraphicFramePr>
          <p:cNvPr id="157" name="Tabla 11"/>
          <p:cNvGraphicFramePr/>
          <p:nvPr/>
        </p:nvGraphicFramePr>
        <p:xfrm>
          <a:off x="8170920" y="2989080"/>
          <a:ext cx="2696400" cy="1483200"/>
        </p:xfrm>
        <a:graphic>
          <a:graphicData uri="http://schemas.openxmlformats.org/drawingml/2006/table">
            <a:tbl>
              <a:tblPr/>
              <a:tblGrid>
                <a:gridCol w="1072800"/>
                <a:gridCol w="844200"/>
                <a:gridCol w="779400"/>
              </a:tblGrid>
              <a:tr h="370800">
                <a:tc>
                  <a:txBody>
                    <a:bodyPr/>
                    <a:lstStyle/>
                    <a:p>
                      <a:endParaRPr lang="es-ES" sz="1800" b="1" strike="noStrike" spc="-1">
                        <a:solidFill>
                          <a:schemeClr val="dk1"/>
                        </a:solidFill>
                        <a:latin typeface="Calibri"/>
                      </a:endParaRPr>
                    </a:p>
                  </a:txBody>
                  <a:tcPr>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c>
                  <a:txBody>
                    <a:bodyPr/>
                    <a:lstStyle/>
                    <a:p>
                      <a:pPr algn="ctr">
                        <a:lnSpc>
                          <a:spcPct val="100000"/>
                        </a:lnSpc>
                      </a:pPr>
                      <a:r>
                        <a:rPr lang="es-ES" sz="1800" b="1" strike="noStrike" spc="-1">
                          <a:solidFill>
                            <a:schemeClr val="dk1"/>
                          </a:solidFill>
                          <a:latin typeface="Calibri"/>
                        </a:rPr>
                        <a:t>Train</a:t>
                      </a:r>
                      <a:endParaRPr lang="en-GB" sz="1800" b="0" strike="noStrike" spc="-1">
                        <a:solidFill>
                          <a:srgbClr val="000000"/>
                        </a:solidFill>
                        <a:latin typeface="Arial"/>
                      </a:endParaRPr>
                    </a:p>
                  </a:txBody>
                  <a:tcPr>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c>
                  <a:txBody>
                    <a:bodyPr/>
                    <a:lstStyle/>
                    <a:p>
                      <a:pPr algn="ctr">
                        <a:lnSpc>
                          <a:spcPct val="100000"/>
                        </a:lnSpc>
                      </a:pPr>
                      <a:r>
                        <a:rPr lang="es-ES" sz="1800" b="1" strike="noStrike" spc="-1">
                          <a:solidFill>
                            <a:schemeClr val="dk1"/>
                          </a:solidFill>
                          <a:latin typeface="Calibri"/>
                        </a:rPr>
                        <a:t>Test</a:t>
                      </a:r>
                      <a:endParaRPr lang="en-GB" sz="1800" b="0" strike="noStrike" spc="-1">
                        <a:solidFill>
                          <a:srgbClr val="000000"/>
                        </a:solidFill>
                        <a:latin typeface="Arial"/>
                      </a:endParaRPr>
                    </a:p>
                  </a:txBody>
                  <a:tcPr>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r>
              <a:tr h="370800">
                <a:tc>
                  <a:txBody>
                    <a:bodyPr/>
                    <a:lstStyle/>
                    <a:p>
                      <a:pPr algn="ctr">
                        <a:lnSpc>
                          <a:spcPct val="100000"/>
                        </a:lnSpc>
                      </a:pPr>
                      <a:r>
                        <a:rPr lang="es-ES" sz="1800" b="0" strike="noStrike" spc="-1">
                          <a:solidFill>
                            <a:schemeClr val="dk1"/>
                          </a:solidFill>
                          <a:latin typeface="Calibri"/>
                        </a:rPr>
                        <a:t>Covid</a:t>
                      </a:r>
                      <a:endParaRPr lang="en-GB" sz="1800" b="0" strike="noStrike" spc="-1">
                        <a:solidFill>
                          <a:srgbClr val="000000"/>
                        </a:solidFill>
                        <a:latin typeface="Arial"/>
                      </a:endParaRPr>
                    </a:p>
                  </a:txBody>
                  <a:tcPr>
                    <a:lnL w="12240">
                      <a:solidFill>
                        <a:srgbClr val="5B9BD5"/>
                      </a:solidFill>
                    </a:lnL>
                    <a:lnR w="12240">
                      <a:solidFill>
                        <a:srgbClr val="5B9BD5"/>
                      </a:solidFill>
                    </a:lnR>
                    <a:lnT w="12240">
                      <a:solidFill>
                        <a:srgbClr val="5B9BD5"/>
                      </a:solidFill>
                    </a:lnT>
                    <a:lnB w="12240">
                      <a:solidFill>
                        <a:srgbClr val="5B9BD5"/>
                      </a:solidFill>
                    </a:lnB>
                    <a:solidFill>
                      <a:srgbClr val="D1DEEF"/>
                    </a:solidFill>
                  </a:tcPr>
                </a:tc>
                <a:tc>
                  <a:txBody>
                    <a:bodyPr/>
                    <a:lstStyle/>
                    <a:p>
                      <a:pPr>
                        <a:lnSpc>
                          <a:spcPct val="100000"/>
                        </a:lnSpc>
                      </a:pPr>
                      <a:r>
                        <a:rPr lang="es-ES" sz="1800" b="0" strike="noStrike" spc="-1">
                          <a:solidFill>
                            <a:schemeClr val="dk1"/>
                          </a:solidFill>
                          <a:latin typeface="Calibri"/>
                        </a:rPr>
                        <a:t>111</a:t>
                      </a:r>
                      <a:endParaRPr lang="en-GB" sz="1800" b="0" strike="noStrike" spc="-1">
                        <a:solidFill>
                          <a:srgbClr val="000000"/>
                        </a:solidFill>
                        <a:latin typeface="Arial"/>
                      </a:endParaRPr>
                    </a:p>
                  </a:txBody>
                  <a:tcPr>
                    <a:lnL w="12240">
                      <a:solidFill>
                        <a:srgbClr val="5B9BD5"/>
                      </a:solidFill>
                    </a:lnL>
                    <a:lnR w="12240">
                      <a:solidFill>
                        <a:srgbClr val="5B9BD5"/>
                      </a:solidFill>
                    </a:lnR>
                    <a:lnT w="12240">
                      <a:solidFill>
                        <a:srgbClr val="5B9BD5"/>
                      </a:solidFill>
                    </a:lnT>
                    <a:lnB w="12240">
                      <a:solidFill>
                        <a:srgbClr val="5B9BD5"/>
                      </a:solidFill>
                    </a:lnB>
                    <a:solidFill>
                      <a:srgbClr val="D1DEEF"/>
                    </a:solidFill>
                  </a:tcPr>
                </a:tc>
                <a:tc>
                  <a:txBody>
                    <a:bodyPr/>
                    <a:lstStyle/>
                    <a:p>
                      <a:pPr>
                        <a:lnSpc>
                          <a:spcPct val="100000"/>
                        </a:lnSpc>
                      </a:pPr>
                      <a:r>
                        <a:rPr lang="es-ES" sz="1800" b="0" strike="noStrike" spc="-1">
                          <a:solidFill>
                            <a:schemeClr val="dk1"/>
                          </a:solidFill>
                          <a:latin typeface="Calibri"/>
                        </a:rPr>
                        <a:t>26</a:t>
                      </a:r>
                      <a:endParaRPr lang="en-GB" sz="1800" b="0" strike="noStrike" spc="-1">
                        <a:solidFill>
                          <a:srgbClr val="000000"/>
                        </a:solidFill>
                        <a:latin typeface="Arial"/>
                      </a:endParaRPr>
                    </a:p>
                  </a:txBody>
                  <a:tcPr>
                    <a:lnL w="12240">
                      <a:solidFill>
                        <a:srgbClr val="5B9BD5"/>
                      </a:solidFill>
                    </a:lnL>
                    <a:lnR w="12240">
                      <a:solidFill>
                        <a:srgbClr val="5B9BD5"/>
                      </a:solidFill>
                    </a:lnR>
                    <a:lnT w="12240">
                      <a:solidFill>
                        <a:srgbClr val="5B9BD5"/>
                      </a:solidFill>
                    </a:lnT>
                    <a:lnB w="12240">
                      <a:solidFill>
                        <a:srgbClr val="5B9BD5"/>
                      </a:solidFill>
                    </a:lnB>
                    <a:solidFill>
                      <a:srgbClr val="D1DEEF"/>
                    </a:solidFill>
                  </a:tcPr>
                </a:tc>
              </a:tr>
              <a:tr h="370800">
                <a:tc>
                  <a:txBody>
                    <a:bodyPr/>
                    <a:lstStyle/>
                    <a:p>
                      <a:pPr algn="ctr">
                        <a:lnSpc>
                          <a:spcPct val="100000"/>
                        </a:lnSpc>
                      </a:pPr>
                      <a:r>
                        <a:rPr lang="es-ES" sz="1800" b="0" strike="noStrike" spc="-1">
                          <a:solidFill>
                            <a:schemeClr val="dk1"/>
                          </a:solidFill>
                          <a:latin typeface="Calibri"/>
                        </a:rPr>
                        <a:t>Viral</a:t>
                      </a:r>
                      <a:endParaRPr lang="en-GB" sz="1800" b="0" strike="noStrike" spc="-1">
                        <a:solidFill>
                          <a:srgbClr val="000000"/>
                        </a:solidFill>
                        <a:latin typeface="Arial"/>
                      </a:endParaRPr>
                    </a:p>
                  </a:txBody>
                  <a:tcPr>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c>
                  <a:txBody>
                    <a:bodyPr/>
                    <a:lstStyle/>
                    <a:p>
                      <a:pPr>
                        <a:lnSpc>
                          <a:spcPct val="100000"/>
                        </a:lnSpc>
                      </a:pPr>
                      <a:r>
                        <a:rPr lang="es-ES" sz="1800" b="0" strike="noStrike" spc="-1">
                          <a:solidFill>
                            <a:schemeClr val="dk1"/>
                          </a:solidFill>
                          <a:latin typeface="Calibri"/>
                        </a:rPr>
                        <a:t>70</a:t>
                      </a:r>
                      <a:endParaRPr lang="en-GB" sz="1800" b="0" strike="noStrike" spc="-1">
                        <a:solidFill>
                          <a:srgbClr val="000000"/>
                        </a:solidFill>
                        <a:latin typeface="Arial"/>
                      </a:endParaRPr>
                    </a:p>
                  </a:txBody>
                  <a:tcPr>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c>
                  <a:txBody>
                    <a:bodyPr/>
                    <a:lstStyle/>
                    <a:p>
                      <a:pPr>
                        <a:lnSpc>
                          <a:spcPct val="100000"/>
                        </a:lnSpc>
                      </a:pPr>
                      <a:r>
                        <a:rPr lang="es-ES" sz="1800" b="0" strike="noStrike" spc="-1">
                          <a:solidFill>
                            <a:schemeClr val="dk1"/>
                          </a:solidFill>
                          <a:latin typeface="Calibri"/>
                        </a:rPr>
                        <a:t>20</a:t>
                      </a:r>
                      <a:endParaRPr lang="en-GB" sz="1800" b="0" strike="noStrike" spc="-1">
                        <a:solidFill>
                          <a:srgbClr val="000000"/>
                        </a:solidFill>
                        <a:latin typeface="Arial"/>
                      </a:endParaRPr>
                    </a:p>
                  </a:txBody>
                  <a:tcPr>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r>
              <a:tr h="370800">
                <a:tc>
                  <a:txBody>
                    <a:bodyPr/>
                    <a:lstStyle/>
                    <a:p>
                      <a:pPr algn="ctr">
                        <a:lnSpc>
                          <a:spcPct val="100000"/>
                        </a:lnSpc>
                      </a:pPr>
                      <a:r>
                        <a:rPr lang="es-ES" sz="1800" b="0" strike="noStrike" spc="-1">
                          <a:solidFill>
                            <a:schemeClr val="dk1"/>
                          </a:solidFill>
                          <a:latin typeface="Calibri"/>
                        </a:rPr>
                        <a:t>Normal</a:t>
                      </a:r>
                      <a:endParaRPr lang="en-GB" sz="1800" b="0" strike="noStrike" spc="-1">
                        <a:solidFill>
                          <a:srgbClr val="000000"/>
                        </a:solidFill>
                        <a:latin typeface="Arial"/>
                      </a:endParaRPr>
                    </a:p>
                  </a:txBody>
                  <a:tcPr>
                    <a:lnL w="12240">
                      <a:solidFill>
                        <a:srgbClr val="5B9BD5"/>
                      </a:solidFill>
                    </a:lnL>
                    <a:lnR w="12240">
                      <a:solidFill>
                        <a:srgbClr val="5B9BD5"/>
                      </a:solidFill>
                    </a:lnR>
                    <a:lnT w="12240">
                      <a:solidFill>
                        <a:srgbClr val="5B9BD5"/>
                      </a:solidFill>
                    </a:lnT>
                    <a:lnB w="12240">
                      <a:solidFill>
                        <a:srgbClr val="5B9BD5"/>
                      </a:solidFill>
                    </a:lnB>
                    <a:solidFill>
                      <a:srgbClr val="D1DEEF"/>
                    </a:solidFill>
                  </a:tcPr>
                </a:tc>
                <a:tc>
                  <a:txBody>
                    <a:bodyPr/>
                    <a:lstStyle/>
                    <a:p>
                      <a:pPr>
                        <a:lnSpc>
                          <a:spcPct val="100000"/>
                        </a:lnSpc>
                      </a:pPr>
                      <a:r>
                        <a:rPr lang="es-ES" sz="1800" b="0" strike="noStrike" spc="-1">
                          <a:solidFill>
                            <a:schemeClr val="dk1"/>
                          </a:solidFill>
                          <a:latin typeface="Calibri"/>
                        </a:rPr>
                        <a:t>70</a:t>
                      </a:r>
                      <a:endParaRPr lang="en-GB" sz="1800" b="0" strike="noStrike" spc="-1">
                        <a:solidFill>
                          <a:srgbClr val="000000"/>
                        </a:solidFill>
                        <a:latin typeface="Arial"/>
                      </a:endParaRPr>
                    </a:p>
                  </a:txBody>
                  <a:tcPr>
                    <a:lnL w="12240">
                      <a:solidFill>
                        <a:srgbClr val="5B9BD5"/>
                      </a:solidFill>
                    </a:lnL>
                    <a:lnR w="12240">
                      <a:solidFill>
                        <a:srgbClr val="5B9BD5"/>
                      </a:solidFill>
                    </a:lnR>
                    <a:lnT w="12240">
                      <a:solidFill>
                        <a:srgbClr val="5B9BD5"/>
                      </a:solidFill>
                    </a:lnT>
                    <a:lnB w="12240">
                      <a:solidFill>
                        <a:srgbClr val="5B9BD5"/>
                      </a:solidFill>
                    </a:lnB>
                    <a:solidFill>
                      <a:srgbClr val="D1DEEF"/>
                    </a:solidFill>
                  </a:tcPr>
                </a:tc>
                <a:tc>
                  <a:txBody>
                    <a:bodyPr/>
                    <a:lstStyle/>
                    <a:p>
                      <a:pPr>
                        <a:lnSpc>
                          <a:spcPct val="100000"/>
                        </a:lnSpc>
                      </a:pPr>
                      <a:r>
                        <a:rPr lang="es-ES" sz="1800" b="0" strike="noStrike" spc="-1">
                          <a:solidFill>
                            <a:schemeClr val="dk1"/>
                          </a:solidFill>
                          <a:latin typeface="Calibri"/>
                        </a:rPr>
                        <a:t>20</a:t>
                      </a:r>
                      <a:endParaRPr lang="en-GB" sz="1800" b="0" strike="noStrike" spc="-1">
                        <a:solidFill>
                          <a:srgbClr val="000000"/>
                        </a:solidFill>
                        <a:latin typeface="Arial"/>
                      </a:endParaRPr>
                    </a:p>
                  </a:txBody>
                  <a:tcPr>
                    <a:lnL w="12240">
                      <a:solidFill>
                        <a:srgbClr val="5B9BD5"/>
                      </a:solidFill>
                    </a:lnL>
                    <a:lnR w="12240">
                      <a:solidFill>
                        <a:srgbClr val="5B9BD5"/>
                      </a:solidFill>
                    </a:lnR>
                    <a:lnT w="12240">
                      <a:solidFill>
                        <a:srgbClr val="5B9BD5"/>
                      </a:solidFill>
                    </a:lnT>
                    <a:lnB w="12240">
                      <a:solidFill>
                        <a:srgbClr val="5B9BD5"/>
                      </a:solidFill>
                    </a:lnB>
                    <a:solidFill>
                      <a:srgbClr val="D1DEEF"/>
                    </a:solidFill>
                  </a:tcPr>
                </a:tc>
              </a:tr>
            </a:tbl>
          </a:graphicData>
        </a:graphic>
      </p:graphicFrame>
      <p:graphicFrame>
        <p:nvGraphicFramePr>
          <p:cNvPr id="158" name="Tabla 11"/>
          <p:cNvGraphicFramePr/>
          <p:nvPr/>
        </p:nvGraphicFramePr>
        <p:xfrm>
          <a:off x="8170920" y="4650840"/>
          <a:ext cx="2675880" cy="1112400"/>
        </p:xfrm>
        <a:graphic>
          <a:graphicData uri="http://schemas.openxmlformats.org/drawingml/2006/table">
            <a:tbl>
              <a:tblPr/>
              <a:tblGrid>
                <a:gridCol w="1072800"/>
                <a:gridCol w="841320"/>
                <a:gridCol w="761760"/>
              </a:tblGrid>
              <a:tr h="370800">
                <a:tc>
                  <a:txBody>
                    <a:bodyPr/>
                    <a:lstStyle/>
                    <a:p>
                      <a:endParaRPr lang="es-ES" sz="1800" b="1" strike="noStrike" spc="-1">
                        <a:solidFill>
                          <a:schemeClr val="dk1"/>
                        </a:solidFill>
                        <a:latin typeface="Calibri"/>
                      </a:endParaRPr>
                    </a:p>
                  </a:txBody>
                  <a:tcPr>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c>
                  <a:txBody>
                    <a:bodyPr/>
                    <a:lstStyle/>
                    <a:p>
                      <a:pPr algn="ctr">
                        <a:lnSpc>
                          <a:spcPct val="100000"/>
                        </a:lnSpc>
                      </a:pPr>
                      <a:r>
                        <a:rPr lang="es-ES" sz="1800" b="1" strike="noStrike" spc="-1">
                          <a:solidFill>
                            <a:schemeClr val="dk1"/>
                          </a:solidFill>
                          <a:latin typeface="Calibri"/>
                        </a:rPr>
                        <a:t>Train</a:t>
                      </a:r>
                      <a:endParaRPr lang="en-GB" sz="1800" b="0" strike="noStrike" spc="-1">
                        <a:solidFill>
                          <a:srgbClr val="000000"/>
                        </a:solidFill>
                        <a:latin typeface="Arial"/>
                      </a:endParaRPr>
                    </a:p>
                  </a:txBody>
                  <a:tcPr>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c>
                  <a:txBody>
                    <a:bodyPr/>
                    <a:lstStyle/>
                    <a:p>
                      <a:pPr algn="ctr">
                        <a:lnSpc>
                          <a:spcPct val="100000"/>
                        </a:lnSpc>
                      </a:pPr>
                      <a:r>
                        <a:rPr lang="es-ES" sz="1800" b="1" strike="noStrike" spc="-1">
                          <a:solidFill>
                            <a:schemeClr val="dk1"/>
                          </a:solidFill>
                          <a:latin typeface="Calibri"/>
                        </a:rPr>
                        <a:t>Test</a:t>
                      </a:r>
                      <a:endParaRPr lang="en-GB" sz="1800" b="0" strike="noStrike" spc="-1">
                        <a:solidFill>
                          <a:srgbClr val="000000"/>
                        </a:solidFill>
                        <a:latin typeface="Arial"/>
                      </a:endParaRPr>
                    </a:p>
                  </a:txBody>
                  <a:tcPr>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r>
              <a:tr h="370800">
                <a:tc>
                  <a:txBody>
                    <a:bodyPr/>
                    <a:lstStyle/>
                    <a:p>
                      <a:pPr algn="ctr">
                        <a:lnSpc>
                          <a:spcPct val="100000"/>
                        </a:lnSpc>
                      </a:pPr>
                      <a:r>
                        <a:rPr lang="es-ES" sz="1800" b="0" strike="noStrike" spc="-1">
                          <a:solidFill>
                            <a:schemeClr val="dk1"/>
                          </a:solidFill>
                          <a:latin typeface="Calibri"/>
                        </a:rPr>
                        <a:t>TOTAL</a:t>
                      </a:r>
                      <a:endParaRPr lang="en-GB" sz="1800" b="0" strike="noStrike" spc="-1">
                        <a:solidFill>
                          <a:srgbClr val="000000"/>
                        </a:solidFill>
                        <a:latin typeface="Arial"/>
                      </a:endParaRPr>
                    </a:p>
                  </a:txBody>
                  <a:tcPr>
                    <a:lnL w="12240">
                      <a:solidFill>
                        <a:srgbClr val="5B9BD5"/>
                      </a:solidFill>
                    </a:lnL>
                    <a:lnR w="12240">
                      <a:solidFill>
                        <a:srgbClr val="5B9BD5"/>
                      </a:solidFill>
                    </a:lnR>
                    <a:lnT w="12240">
                      <a:solidFill>
                        <a:srgbClr val="5B9BD5"/>
                      </a:solidFill>
                    </a:lnT>
                    <a:lnB w="12240">
                      <a:solidFill>
                        <a:srgbClr val="5B9BD5"/>
                      </a:solidFill>
                    </a:lnB>
                    <a:solidFill>
                      <a:srgbClr val="D1DEEF"/>
                    </a:solidFill>
                  </a:tcPr>
                </a:tc>
                <a:tc>
                  <a:txBody>
                    <a:bodyPr/>
                    <a:lstStyle/>
                    <a:p>
                      <a:pPr>
                        <a:lnSpc>
                          <a:spcPct val="100000"/>
                        </a:lnSpc>
                      </a:pPr>
                      <a:r>
                        <a:rPr lang="es-ES" sz="1800" b="0" strike="noStrike" spc="-1">
                          <a:solidFill>
                            <a:schemeClr val="dk1"/>
                          </a:solidFill>
                          <a:latin typeface="Calibri"/>
                        </a:rPr>
                        <a:t>251</a:t>
                      </a:r>
                      <a:endParaRPr lang="en-GB" sz="1800" b="0" strike="noStrike" spc="-1">
                        <a:solidFill>
                          <a:srgbClr val="000000"/>
                        </a:solidFill>
                        <a:latin typeface="Arial"/>
                      </a:endParaRPr>
                    </a:p>
                  </a:txBody>
                  <a:tcPr>
                    <a:lnL w="12240">
                      <a:solidFill>
                        <a:srgbClr val="5B9BD5"/>
                      </a:solidFill>
                    </a:lnL>
                    <a:lnR w="12240">
                      <a:solidFill>
                        <a:srgbClr val="5B9BD5"/>
                      </a:solidFill>
                    </a:lnR>
                    <a:lnT w="12240">
                      <a:solidFill>
                        <a:srgbClr val="5B9BD5"/>
                      </a:solidFill>
                    </a:lnT>
                    <a:lnB w="12240">
                      <a:solidFill>
                        <a:srgbClr val="5B9BD5"/>
                      </a:solidFill>
                    </a:lnB>
                    <a:solidFill>
                      <a:srgbClr val="D1DEEF"/>
                    </a:solidFill>
                  </a:tcPr>
                </a:tc>
                <a:tc>
                  <a:txBody>
                    <a:bodyPr/>
                    <a:lstStyle/>
                    <a:p>
                      <a:pPr>
                        <a:lnSpc>
                          <a:spcPct val="100000"/>
                        </a:lnSpc>
                      </a:pPr>
                      <a:r>
                        <a:rPr lang="es-ES" sz="1800" b="0" strike="noStrike" spc="-1">
                          <a:solidFill>
                            <a:schemeClr val="dk1"/>
                          </a:solidFill>
                          <a:latin typeface="Calibri"/>
                        </a:rPr>
                        <a:t>66</a:t>
                      </a:r>
                      <a:endParaRPr lang="en-GB" sz="1800" b="0" strike="noStrike" spc="-1">
                        <a:solidFill>
                          <a:srgbClr val="000000"/>
                        </a:solidFill>
                        <a:latin typeface="Arial"/>
                      </a:endParaRPr>
                    </a:p>
                  </a:txBody>
                  <a:tcPr>
                    <a:lnL w="12240">
                      <a:solidFill>
                        <a:srgbClr val="5B9BD5"/>
                      </a:solidFill>
                    </a:lnL>
                    <a:lnR w="12240">
                      <a:solidFill>
                        <a:srgbClr val="5B9BD5"/>
                      </a:solidFill>
                    </a:lnR>
                    <a:lnT w="12240">
                      <a:solidFill>
                        <a:srgbClr val="5B9BD5"/>
                      </a:solidFill>
                    </a:lnT>
                    <a:lnB w="12240">
                      <a:solidFill>
                        <a:srgbClr val="5B9BD5"/>
                      </a:solidFill>
                    </a:lnB>
                    <a:solidFill>
                      <a:srgbClr val="D1DEEF"/>
                    </a:solidFill>
                  </a:tcPr>
                </a:tc>
              </a:tr>
              <a:tr h="370800">
                <a:tc>
                  <a:txBody>
                    <a:bodyPr/>
                    <a:lstStyle/>
                    <a:p>
                      <a:pPr algn="ctr">
                        <a:lnSpc>
                          <a:spcPct val="100000"/>
                        </a:lnSpc>
                      </a:pPr>
                      <a:r>
                        <a:rPr lang="es-ES" sz="1800" b="0" strike="noStrike" spc="-1">
                          <a:solidFill>
                            <a:schemeClr val="dk1"/>
                          </a:solidFill>
                          <a:latin typeface="Calibri"/>
                        </a:rPr>
                        <a:t>%</a:t>
                      </a:r>
                      <a:endParaRPr lang="en-GB" sz="1800" b="0" strike="noStrike" spc="-1">
                        <a:solidFill>
                          <a:srgbClr val="000000"/>
                        </a:solidFill>
                        <a:latin typeface="Arial"/>
                      </a:endParaRPr>
                    </a:p>
                  </a:txBody>
                  <a:tcPr>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c>
                  <a:txBody>
                    <a:bodyPr/>
                    <a:lstStyle/>
                    <a:p>
                      <a:pPr>
                        <a:lnSpc>
                          <a:spcPct val="100000"/>
                        </a:lnSpc>
                      </a:pPr>
                      <a:r>
                        <a:rPr lang="es-ES" sz="1800" b="0" strike="noStrike" spc="-1">
                          <a:solidFill>
                            <a:schemeClr val="dk1"/>
                          </a:solidFill>
                          <a:latin typeface="Calibri"/>
                        </a:rPr>
                        <a:t>80%</a:t>
                      </a:r>
                      <a:endParaRPr lang="en-GB" sz="1800" b="0" strike="noStrike" spc="-1">
                        <a:solidFill>
                          <a:srgbClr val="000000"/>
                        </a:solidFill>
                        <a:latin typeface="Arial"/>
                      </a:endParaRPr>
                    </a:p>
                  </a:txBody>
                  <a:tcPr>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c>
                  <a:txBody>
                    <a:bodyPr/>
                    <a:lstStyle/>
                    <a:p>
                      <a:pPr>
                        <a:lnSpc>
                          <a:spcPct val="100000"/>
                        </a:lnSpc>
                      </a:pPr>
                      <a:r>
                        <a:rPr lang="es-ES" sz="1800" b="0" strike="noStrike" spc="-1">
                          <a:solidFill>
                            <a:schemeClr val="dk1"/>
                          </a:solidFill>
                          <a:latin typeface="Calibri"/>
                        </a:rPr>
                        <a:t>20%</a:t>
                      </a:r>
                      <a:endParaRPr lang="en-GB" sz="1800" b="0" strike="noStrike" spc="-1">
                        <a:solidFill>
                          <a:srgbClr val="000000"/>
                        </a:solidFill>
                        <a:latin typeface="Arial"/>
                      </a:endParaRPr>
                    </a:p>
                  </a:txBody>
                  <a:tcPr>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r>
            </a:tbl>
          </a:graphicData>
        </a:graphic>
      </p:graphicFrame>
      <p:pic>
        <p:nvPicPr>
          <p:cNvPr id="159" name="Imagen 12"/>
          <p:cNvPicPr/>
          <p:nvPr/>
        </p:nvPicPr>
        <p:blipFill>
          <a:blip r:embed="rId3"/>
          <a:stretch/>
        </p:blipFill>
        <p:spPr>
          <a:xfrm>
            <a:off x="1126800" y="3627360"/>
            <a:ext cx="3202920" cy="2549160"/>
          </a:xfrm>
          <a:prstGeom prst="rect">
            <a:avLst/>
          </a:prstGeom>
          <a:ln w="0">
            <a:noFill/>
          </a:ln>
        </p:spPr>
      </p:pic>
      <p:pic>
        <p:nvPicPr>
          <p:cNvPr id="160" name="Imagen 13"/>
          <p:cNvPicPr/>
          <p:nvPr/>
        </p:nvPicPr>
        <p:blipFill>
          <a:blip r:embed="rId4"/>
          <a:stretch/>
        </p:blipFill>
        <p:spPr>
          <a:xfrm>
            <a:off x="4490280" y="3627360"/>
            <a:ext cx="3211200" cy="2549160"/>
          </a:xfrm>
          <a:prstGeom prst="rect">
            <a:avLst/>
          </a:prstGeom>
          <a:ln w="0">
            <a:noFill/>
          </a:ln>
        </p:spPr>
      </p:pic>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indent="0">
              <a:lnSpc>
                <a:spcPct val="90000"/>
              </a:lnSpc>
              <a:buNone/>
            </a:pPr>
            <a:r>
              <a:rPr lang="es-ES" sz="4400" b="1" strike="noStrike" spc="-1">
                <a:solidFill>
                  <a:srgbClr val="FFFFFF"/>
                </a:solidFill>
                <a:latin typeface="Helvetica Neue"/>
                <a:ea typeface="Helvetica Neue"/>
              </a:rPr>
              <a:t>Preprocessing Techniques</a:t>
            </a:r>
            <a:endParaRPr lang="x-none" sz="4400" b="0" strike="noStrike" spc="-1">
              <a:solidFill>
                <a:srgbClr val="FFFFFF"/>
              </a:solidFill>
              <a:latin typeface="Calibri"/>
            </a:endParaRPr>
          </a:p>
        </p:txBody>
      </p:sp>
      <p:sp>
        <p:nvSpPr>
          <p:cNvPr id="162" name="PlaceHolder 2"/>
          <p:cNvSpPr>
            <a:spLocks noGrp="1"/>
          </p:cNvSpPr>
          <p:nvPr>
            <p:ph/>
          </p:nvPr>
        </p:nvSpPr>
        <p:spPr>
          <a:xfrm>
            <a:off x="838080" y="1825560"/>
            <a:ext cx="10515240" cy="4350960"/>
          </a:xfrm>
          <a:prstGeom prst="rect">
            <a:avLst/>
          </a:prstGeom>
          <a:noFill/>
          <a:ln w="0">
            <a:noFill/>
          </a:ln>
        </p:spPr>
        <p:txBody>
          <a:bodyPr anchor="t">
            <a:normAutofit/>
          </a:bodyPr>
          <a:lstStyle/>
          <a:p>
            <a:pPr marL="228600" indent="-228600" algn="just">
              <a:lnSpc>
                <a:spcPct val="90000"/>
              </a:lnSpc>
              <a:spcBef>
                <a:spcPts val="1001"/>
              </a:spcBef>
              <a:buClr>
                <a:srgbClr val="FFFFFF"/>
              </a:buClr>
              <a:buFont typeface="Arial"/>
              <a:buChar char="•"/>
            </a:pPr>
            <a:r>
              <a:rPr lang="en-US" sz="2800" b="0" strike="noStrike" spc="-1">
                <a:solidFill>
                  <a:srgbClr val="FFFFFF"/>
                </a:solidFill>
                <a:latin typeface="Arial"/>
                <a:ea typeface="Helvetica Neue Medium"/>
              </a:rPr>
              <a:t>As preprocessing we resized the image to the 224x224 “standard” that is commonly used for CNN processing as it captures most of the image’s information without becoming too computationally expensive.</a:t>
            </a:r>
            <a:endParaRPr lang="x-none" sz="2800" b="0" strike="noStrike" spc="-1">
              <a:solidFill>
                <a:srgbClr val="FFFFFF"/>
              </a:solidFill>
              <a:latin typeface="Helvetica Neue Medium"/>
            </a:endParaRPr>
          </a:p>
          <a:p>
            <a:pPr indent="0" algn="just">
              <a:lnSpc>
                <a:spcPct val="90000"/>
              </a:lnSpc>
              <a:spcBef>
                <a:spcPts val="1001"/>
              </a:spcBef>
              <a:buNone/>
              <a:tabLst>
                <a:tab pos="0" algn="l"/>
              </a:tabLst>
            </a:pPr>
            <a:endParaRPr lang="x-none" sz="2800" b="0" strike="noStrike" spc="-1">
              <a:solidFill>
                <a:srgbClr val="FFFFFF"/>
              </a:solidFill>
              <a:latin typeface="Helvetica Neue Medium"/>
            </a:endParaRPr>
          </a:p>
          <a:p>
            <a:pPr marL="228600" indent="-228600" algn="just">
              <a:lnSpc>
                <a:spcPct val="90000"/>
              </a:lnSpc>
              <a:spcBef>
                <a:spcPts val="1001"/>
              </a:spcBef>
              <a:buClr>
                <a:srgbClr val="FFFFFF"/>
              </a:buClr>
              <a:buFont typeface="Arial"/>
              <a:buChar char="•"/>
              <a:tabLst>
                <a:tab pos="0" algn="l"/>
              </a:tabLst>
            </a:pPr>
            <a:r>
              <a:rPr lang="en-US" sz="2800" b="0" strike="noStrike" spc="-1">
                <a:solidFill>
                  <a:srgbClr val="FFFFFF"/>
                </a:solidFill>
                <a:latin typeface="Arial"/>
                <a:ea typeface="Helvetica Neue Medium"/>
              </a:rPr>
              <a:t>We tried Histogram Equalization, a method in image processing of contrast adjustment using the image's histogram. This technique is commonly used with X-Ray images.</a:t>
            </a:r>
            <a:endParaRPr lang="x-none" sz="2800" b="0" strike="noStrike" spc="-1">
              <a:solidFill>
                <a:srgbClr val="FFFFFF"/>
              </a:solidFill>
              <a:latin typeface="Helvetica Neue Medium"/>
            </a:endParaRPr>
          </a:p>
          <a:p>
            <a:pPr marL="685800" lvl="1" indent="-228600" algn="just">
              <a:lnSpc>
                <a:spcPct val="90000"/>
              </a:lnSpc>
              <a:spcBef>
                <a:spcPts val="499"/>
              </a:spcBef>
              <a:buClr>
                <a:srgbClr val="FFFFFF"/>
              </a:buClr>
              <a:buFont typeface="Arial"/>
              <a:buChar char="•"/>
              <a:tabLst>
                <a:tab pos="0" algn="l"/>
              </a:tabLst>
            </a:pPr>
            <a:r>
              <a:rPr lang="en-US" sz="2400" b="0" strike="noStrike" spc="-1">
                <a:solidFill>
                  <a:srgbClr val="FFFFFF"/>
                </a:solidFill>
                <a:latin typeface="Arial"/>
                <a:ea typeface="Helvetica Neue Medium"/>
              </a:rPr>
              <a:t>Not optimal for every model</a:t>
            </a:r>
            <a:endParaRPr lang="x-none" sz="2400" b="0" strike="noStrike" spc="-1">
              <a:solidFill>
                <a:srgbClr val="FFFFFF"/>
              </a:solidFill>
              <a:latin typeface="Helvetica Neue Medium"/>
            </a:endParaRPr>
          </a:p>
        </p:txBody>
      </p:sp>
      <p:sp>
        <p:nvSpPr>
          <p:cNvPr id="163" name="CuadroTexto 2"/>
          <p:cNvSpPr/>
          <p:nvPr/>
        </p:nvSpPr>
        <p:spPr>
          <a:xfrm>
            <a:off x="838080" y="6123600"/>
            <a:ext cx="6098040" cy="302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just">
              <a:lnSpc>
                <a:spcPct val="100000"/>
              </a:lnSpc>
              <a:tabLst>
                <a:tab pos="0" algn="l"/>
              </a:tabLst>
            </a:pPr>
            <a:r>
              <a:rPr lang="es-ES" sz="1400" b="0" strike="noStrike" spc="-1">
                <a:solidFill>
                  <a:srgbClr val="FFFFFF"/>
                </a:solidFill>
                <a:latin typeface="Calibri"/>
              </a:rPr>
              <a:t>Source: https://en.wikipedia.org/wiki/Histogram_equalization</a:t>
            </a:r>
            <a:endParaRPr lang="en-GB" sz="1400" b="0" strike="noStrike" spc="-1">
              <a:solidFill>
                <a:srgbClr val="FFFFFF"/>
              </a:solidFill>
              <a:latin typeface="Arial"/>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indent="0">
              <a:lnSpc>
                <a:spcPct val="90000"/>
              </a:lnSpc>
              <a:buNone/>
            </a:pPr>
            <a:r>
              <a:rPr lang="es-ES" sz="4400" b="1" strike="noStrike" spc="-1">
                <a:solidFill>
                  <a:srgbClr val="FFFFFF"/>
                </a:solidFill>
                <a:latin typeface="Helvetica Neue"/>
                <a:ea typeface="Helvetica Neue"/>
              </a:rPr>
              <a:t>Preprocessing Techniques</a:t>
            </a:r>
            <a:endParaRPr lang="x-none" sz="4400" b="0" strike="noStrike" spc="-1">
              <a:solidFill>
                <a:srgbClr val="FFFFFF"/>
              </a:solidFill>
              <a:latin typeface="Calibri"/>
            </a:endParaRPr>
          </a:p>
        </p:txBody>
      </p:sp>
      <p:sp>
        <p:nvSpPr>
          <p:cNvPr id="165" name="PlaceHolder 2"/>
          <p:cNvSpPr>
            <a:spLocks noGrp="1"/>
          </p:cNvSpPr>
          <p:nvPr>
            <p:ph/>
          </p:nvPr>
        </p:nvSpPr>
        <p:spPr>
          <a:xfrm>
            <a:off x="838080" y="1855080"/>
            <a:ext cx="10515240" cy="4350960"/>
          </a:xfrm>
          <a:prstGeom prst="rect">
            <a:avLst/>
          </a:prstGeom>
          <a:noFill/>
          <a:ln w="0">
            <a:noFill/>
          </a:ln>
        </p:spPr>
        <p:txBody>
          <a:bodyPr anchor="t">
            <a:normAutofit/>
          </a:bodyPr>
          <a:lstStyle/>
          <a:p>
            <a:pPr marL="228600" indent="-228600" algn="just">
              <a:lnSpc>
                <a:spcPct val="90000"/>
              </a:lnSpc>
              <a:spcBef>
                <a:spcPts val="1001"/>
              </a:spcBef>
              <a:buClr>
                <a:srgbClr val="FFFFFF"/>
              </a:buClr>
              <a:buFont typeface="Arial"/>
              <a:buChar char="•"/>
            </a:pPr>
            <a:r>
              <a:rPr lang="en-US" sz="2800" b="0" strike="noStrike" spc="-1">
                <a:solidFill>
                  <a:srgbClr val="FFFFFF"/>
                </a:solidFill>
                <a:latin typeface="Arial"/>
                <a:ea typeface="Helvetica Neue Medium"/>
              </a:rPr>
              <a:t>To address the class imbalance we used a weighted loss function:</a:t>
            </a:r>
            <a:endParaRPr lang="x-none" sz="2800" b="0" strike="noStrike" spc="-1">
              <a:solidFill>
                <a:srgbClr val="FFFFFF"/>
              </a:solidFill>
              <a:latin typeface="Arial"/>
            </a:endParaRPr>
          </a:p>
          <a:p>
            <a:pPr marL="864000" lvl="1" indent="-324000">
              <a:lnSpc>
                <a:spcPct val="90000"/>
              </a:lnSpc>
              <a:spcBef>
                <a:spcPts val="1134"/>
              </a:spcBef>
              <a:buClr>
                <a:srgbClr val="FFFFFF"/>
              </a:buClr>
              <a:buSzPct val="75000"/>
              <a:buFont typeface="Symbol" charset="2"/>
              <a:buChar char=""/>
            </a:pPr>
            <a:r>
              <a:rPr lang="en-US" sz="2800" b="0" strike="noStrike" spc="-1">
                <a:solidFill>
                  <a:srgbClr val="FFFFFF"/>
                </a:solidFill>
                <a:latin typeface="Arial"/>
                <a:ea typeface="Helvetica Neue Medium"/>
              </a:rPr>
              <a:t>Compute the class weights from the training data</a:t>
            </a:r>
            <a:endParaRPr lang="x-none" sz="2800" b="0" strike="noStrike" spc="-1">
              <a:solidFill>
                <a:srgbClr val="FFFFFF"/>
              </a:solidFill>
              <a:latin typeface="Helvetica Neue Medium"/>
            </a:endParaRPr>
          </a:p>
          <a:p>
            <a:pPr marL="864000" lvl="1" indent="-324000">
              <a:lnSpc>
                <a:spcPct val="90000"/>
              </a:lnSpc>
              <a:spcBef>
                <a:spcPts val="1134"/>
              </a:spcBef>
              <a:buClr>
                <a:srgbClr val="FFFFFF"/>
              </a:buClr>
              <a:buSzPct val="75000"/>
              <a:buFont typeface="Symbol" charset="2"/>
              <a:buChar char=""/>
            </a:pPr>
            <a:r>
              <a:rPr lang="en-US" sz="2800" b="0" strike="noStrike" spc="-1">
                <a:solidFill>
                  <a:srgbClr val="FFFFFF"/>
                </a:solidFill>
                <a:latin typeface="Arial"/>
                <a:ea typeface="Helvetica Neue Medium"/>
              </a:rPr>
              <a:t>Pass the weights to the loss function</a:t>
            </a:r>
            <a:endParaRPr lang="x-none" sz="2800" b="0" strike="noStrike" spc="-1">
              <a:solidFill>
                <a:srgbClr val="FFFFFF"/>
              </a:solidFill>
              <a:latin typeface="Helvetica Neue Medium"/>
            </a:endParaRPr>
          </a:p>
          <a:p>
            <a:pPr marL="864000" lvl="1" indent="-324000">
              <a:lnSpc>
                <a:spcPct val="90000"/>
              </a:lnSpc>
              <a:spcBef>
                <a:spcPts val="1134"/>
              </a:spcBef>
              <a:buClr>
                <a:srgbClr val="FFFFFF"/>
              </a:buClr>
              <a:buSzPct val="75000"/>
              <a:buFont typeface="Symbol" charset="2"/>
              <a:buChar char=""/>
            </a:pPr>
            <a:r>
              <a:rPr lang="en-US" sz="2800" b="0" strike="noStrike" spc="-1">
                <a:solidFill>
                  <a:srgbClr val="FFFFFF"/>
                </a:solidFill>
                <a:latin typeface="Arial"/>
                <a:ea typeface="Helvetica Neue Medium"/>
              </a:rPr>
              <a:t>Train the model as usual</a:t>
            </a:r>
            <a:endParaRPr lang="x-none" sz="2800" b="0" strike="noStrike" spc="-1">
              <a:solidFill>
                <a:srgbClr val="FFFFFF"/>
              </a:solidFill>
              <a:latin typeface="Helvetica Neue Medium"/>
            </a:endParaRPr>
          </a:p>
          <a:p>
            <a:pPr marL="864000" lvl="1" indent="-324000">
              <a:lnSpc>
                <a:spcPct val="90000"/>
              </a:lnSpc>
              <a:spcBef>
                <a:spcPts val="1134"/>
              </a:spcBef>
              <a:buClr>
                <a:srgbClr val="FFFFFF"/>
              </a:buClr>
              <a:buSzPct val="75000"/>
              <a:buFont typeface="Symbol" charset="2"/>
              <a:buChar char=""/>
            </a:pPr>
            <a:r>
              <a:rPr lang="en-US" sz="2800" b="0" strike="noStrike" spc="-1">
                <a:solidFill>
                  <a:srgbClr val="FFFFFF"/>
                </a:solidFill>
                <a:latin typeface="Arial"/>
                <a:ea typeface="Helvetica Neue Medium"/>
              </a:rPr>
              <a:t>No need to make any changes to the data itself</a:t>
            </a:r>
            <a:endParaRPr lang="x-none" sz="2800" b="0" strike="noStrike" spc="-1">
              <a:solidFill>
                <a:srgbClr val="FFFFFF"/>
              </a:solidFill>
              <a:latin typeface="Helvetica Neue Medium"/>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6"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indent="0">
              <a:lnSpc>
                <a:spcPct val="90000"/>
              </a:lnSpc>
              <a:buNone/>
            </a:pPr>
            <a:r>
              <a:rPr lang="es-ES" sz="4400" b="1" strike="noStrike" spc="-1">
                <a:solidFill>
                  <a:srgbClr val="FFFFFF"/>
                </a:solidFill>
                <a:latin typeface="Helvetica Neue"/>
                <a:ea typeface="Helvetica Neue"/>
              </a:rPr>
              <a:t>Augmentation Techniques</a:t>
            </a:r>
            <a:endParaRPr lang="x-none" sz="4400" b="0" strike="noStrike" spc="-1">
              <a:solidFill>
                <a:srgbClr val="FFFFFF"/>
              </a:solidFill>
              <a:latin typeface="Calibri"/>
            </a:endParaRPr>
          </a:p>
        </p:txBody>
      </p:sp>
      <p:sp>
        <p:nvSpPr>
          <p:cNvPr id="167" name="PlaceHolder 2"/>
          <p:cNvSpPr>
            <a:spLocks noGrp="1"/>
          </p:cNvSpPr>
          <p:nvPr>
            <p:ph/>
          </p:nvPr>
        </p:nvSpPr>
        <p:spPr>
          <a:xfrm>
            <a:off x="838080" y="1825560"/>
            <a:ext cx="10515240" cy="4350960"/>
          </a:xfrm>
          <a:prstGeom prst="rect">
            <a:avLst/>
          </a:prstGeom>
          <a:noFill/>
          <a:ln w="0">
            <a:noFill/>
          </a:ln>
        </p:spPr>
        <p:txBody>
          <a:bodyPr anchor="t">
            <a:normAutofit/>
          </a:bodyPr>
          <a:lstStyle/>
          <a:p>
            <a:pPr marL="228600" indent="-228600" algn="just">
              <a:lnSpc>
                <a:spcPct val="90000"/>
              </a:lnSpc>
              <a:spcBef>
                <a:spcPts val="1001"/>
              </a:spcBef>
              <a:buClr>
                <a:srgbClr val="FFFFFF"/>
              </a:buClr>
              <a:buFont typeface="Arial"/>
              <a:buChar char="•"/>
            </a:pPr>
            <a:r>
              <a:rPr lang="en-US" sz="2800" b="0" strike="noStrike" spc="-1">
                <a:solidFill>
                  <a:srgbClr val="FFFFFF"/>
                </a:solidFill>
                <a:latin typeface="Arial"/>
                <a:ea typeface="Helvetica Neue Medium"/>
              </a:rPr>
              <a:t>We applied a simple augmentation technique based on the horizontal flipping of the images. Applying this to every image in our dataset we were able to duplicate the number of instances for each class.</a:t>
            </a:r>
            <a:endParaRPr lang="x-none" sz="2800" b="0" strike="noStrike" spc="-1">
              <a:solidFill>
                <a:srgbClr val="FFFFFF"/>
              </a:solidFill>
              <a:latin typeface="Helvetica Neue Medium"/>
            </a:endParaRPr>
          </a:p>
          <a:p>
            <a:pPr indent="0" algn="just">
              <a:lnSpc>
                <a:spcPct val="90000"/>
              </a:lnSpc>
              <a:spcBef>
                <a:spcPts val="1001"/>
              </a:spcBef>
              <a:buNone/>
              <a:tabLst>
                <a:tab pos="0" algn="l"/>
              </a:tabLst>
            </a:pPr>
            <a:r>
              <a:rPr lang="en-US" sz="2800" b="0" strike="noStrike" spc="-1">
                <a:solidFill>
                  <a:srgbClr val="FFFFFF"/>
                </a:solidFill>
                <a:latin typeface="Arial"/>
                <a:ea typeface="Helvetica Neue Medium"/>
              </a:rPr>
              <a:t> </a:t>
            </a:r>
            <a:endParaRPr lang="x-none" sz="2800" b="0" strike="noStrike" spc="-1">
              <a:solidFill>
                <a:srgbClr val="FFFFFF"/>
              </a:solidFill>
              <a:latin typeface="Helvetica Neue Medium"/>
            </a:endParaRPr>
          </a:p>
          <a:p>
            <a:pPr marL="228600" indent="-228600" algn="just">
              <a:lnSpc>
                <a:spcPct val="90000"/>
              </a:lnSpc>
              <a:spcBef>
                <a:spcPts val="1001"/>
              </a:spcBef>
              <a:buClr>
                <a:srgbClr val="FFFFFF"/>
              </a:buClr>
              <a:buFont typeface="Arial"/>
              <a:buChar char="•"/>
              <a:tabLst>
                <a:tab pos="0" algn="l"/>
              </a:tabLst>
            </a:pPr>
            <a:r>
              <a:rPr lang="en-US" sz="2800" b="0" strike="noStrike" spc="-1">
                <a:solidFill>
                  <a:srgbClr val="FFFFFF"/>
                </a:solidFill>
                <a:latin typeface="Arial"/>
                <a:ea typeface="Helvetica Neue Medium"/>
              </a:rPr>
              <a:t>We were able to decrease the bias of the network towards one side of the lung displaying more probability of belonging to a class.</a:t>
            </a:r>
            <a:endParaRPr lang="x-none" sz="2800" b="0" strike="noStrike" spc="-1">
              <a:solidFill>
                <a:srgbClr val="FFFFFF"/>
              </a:solidFill>
              <a:latin typeface="Helvetica Neue Medium"/>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8"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indent="0">
              <a:lnSpc>
                <a:spcPct val="90000"/>
              </a:lnSpc>
              <a:buNone/>
            </a:pPr>
            <a:r>
              <a:rPr lang="es-ES" sz="4400" b="1" strike="noStrike" spc="-1">
                <a:solidFill>
                  <a:srgbClr val="FFFFFF"/>
                </a:solidFill>
                <a:latin typeface="Helvetica Neue"/>
                <a:ea typeface="Helvetica Neue"/>
              </a:rPr>
              <a:t>Augmentation Techniques</a:t>
            </a:r>
            <a:endParaRPr lang="x-none" sz="4400" b="0" strike="noStrike" spc="-1">
              <a:solidFill>
                <a:srgbClr val="FFFFFF"/>
              </a:solidFill>
              <a:latin typeface="Calibri"/>
            </a:endParaRPr>
          </a:p>
        </p:txBody>
      </p:sp>
      <p:pic>
        <p:nvPicPr>
          <p:cNvPr id="169" name="Imagen 6"/>
          <p:cNvPicPr/>
          <p:nvPr/>
        </p:nvPicPr>
        <p:blipFill>
          <a:blip r:embed="rId2"/>
          <a:srcRect b="49958"/>
          <a:stretch/>
        </p:blipFill>
        <p:spPr>
          <a:xfrm>
            <a:off x="876240" y="2347920"/>
            <a:ext cx="5219280" cy="2642040"/>
          </a:xfrm>
          <a:prstGeom prst="rect">
            <a:avLst/>
          </a:prstGeom>
          <a:ln w="0">
            <a:noFill/>
          </a:ln>
        </p:spPr>
      </p:pic>
      <p:pic>
        <p:nvPicPr>
          <p:cNvPr id="170" name="Imagen 18"/>
          <p:cNvPicPr/>
          <p:nvPr/>
        </p:nvPicPr>
        <p:blipFill>
          <a:blip r:embed="rId2"/>
          <a:srcRect l="-179" t="49587" r="179" b="371"/>
          <a:stretch/>
        </p:blipFill>
        <p:spPr>
          <a:xfrm>
            <a:off x="6286680" y="2347920"/>
            <a:ext cx="5219280" cy="2642040"/>
          </a:xfrm>
          <a:prstGeom prst="rect">
            <a:avLst/>
          </a:prstGeom>
          <a:ln w="0">
            <a:noFill/>
          </a:ln>
        </p:spPr>
      </p:pic>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PlaceHolder 1"/>
          <p:cNvSpPr>
            <a:spLocks noGrp="1"/>
          </p:cNvSpPr>
          <p:nvPr>
            <p:ph type="title"/>
          </p:nvPr>
        </p:nvSpPr>
        <p:spPr>
          <a:xfrm>
            <a:off x="831960" y="1709640"/>
            <a:ext cx="10515240" cy="2852280"/>
          </a:xfrm>
          <a:prstGeom prst="rect">
            <a:avLst/>
          </a:prstGeom>
          <a:noFill/>
          <a:ln w="0">
            <a:noFill/>
          </a:ln>
        </p:spPr>
        <p:txBody>
          <a:bodyPr anchor="b">
            <a:normAutofit/>
          </a:bodyPr>
          <a:lstStyle/>
          <a:p>
            <a:pPr indent="0">
              <a:lnSpc>
                <a:spcPct val="90000"/>
              </a:lnSpc>
              <a:buNone/>
            </a:pPr>
            <a:r>
              <a:rPr lang="es-MX" sz="4800" b="1" strike="noStrike" spc="-1">
                <a:solidFill>
                  <a:srgbClr val="FFFFFF"/>
                </a:solidFill>
                <a:latin typeface="Helvetica Neue"/>
                <a:ea typeface="Helvetica Neue"/>
              </a:rPr>
              <a:t>Network Architecture Design</a:t>
            </a:r>
            <a:endParaRPr lang="x-none" sz="4800" b="0" strike="noStrike" spc="-1">
              <a:solidFill>
                <a:srgbClr val="FFFFFF"/>
              </a:solidFill>
              <a:latin typeface="Calibri"/>
            </a:endParaRPr>
          </a:p>
        </p:txBody>
      </p:sp>
      <p:sp>
        <p:nvSpPr>
          <p:cNvPr id="172" name="PlaceHolder 2"/>
          <p:cNvSpPr>
            <a:spLocks noGrp="1"/>
          </p:cNvSpPr>
          <p:nvPr>
            <p:ph/>
          </p:nvPr>
        </p:nvSpPr>
        <p:spPr>
          <a:xfrm>
            <a:off x="831960" y="4589640"/>
            <a:ext cx="10515240" cy="1499760"/>
          </a:xfrm>
          <a:prstGeom prst="rect">
            <a:avLst/>
          </a:prstGeom>
          <a:noFill/>
          <a:ln w="0">
            <a:noFill/>
          </a:ln>
        </p:spPr>
        <p:txBody>
          <a:bodyPr anchor="t">
            <a:noAutofit/>
          </a:bodyPr>
          <a:lstStyle/>
          <a:p>
            <a:pPr indent="0">
              <a:lnSpc>
                <a:spcPct val="90000"/>
              </a:lnSpc>
              <a:spcBef>
                <a:spcPts val="1001"/>
              </a:spcBef>
              <a:buNone/>
              <a:tabLst>
                <a:tab pos="0" algn="l"/>
              </a:tabLst>
            </a:pPr>
            <a:r>
              <a:rPr lang="es-ES" sz="2400" b="0" strike="noStrike" spc="-1">
                <a:solidFill>
                  <a:srgbClr val="FFFFFF"/>
                </a:solidFill>
                <a:latin typeface="Helvetica Neue Medium"/>
                <a:ea typeface="Helvetica Neue Medium"/>
              </a:rPr>
              <a:t>Research Models &amp; Proposed Solution</a:t>
            </a:r>
            <a:endParaRPr lang="x-none" sz="2400" b="0" strike="noStrike" spc="-1">
              <a:solidFill>
                <a:srgbClr val="FFFFFF"/>
              </a:solidFill>
              <a:latin typeface="Helvetica Neue Medium"/>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3"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indent="0">
              <a:lnSpc>
                <a:spcPct val="90000"/>
              </a:lnSpc>
              <a:buNone/>
            </a:pPr>
            <a:r>
              <a:rPr lang="en-US" sz="3200" b="1" strike="noStrike" spc="-1">
                <a:solidFill>
                  <a:srgbClr val="FFFFFF"/>
                </a:solidFill>
                <a:latin typeface="Helvetica Neue"/>
                <a:ea typeface="Helvetica Neue"/>
              </a:rPr>
              <a:t>Classification of COVID-19 from chest x-ray images using deep features and correlation coefficient</a:t>
            </a:r>
            <a:endParaRPr lang="x-none" sz="3200" b="0" strike="noStrike" spc="-1">
              <a:solidFill>
                <a:srgbClr val="FFFFFF"/>
              </a:solidFill>
              <a:latin typeface="Calibri"/>
            </a:endParaRPr>
          </a:p>
        </p:txBody>
      </p:sp>
      <p:sp>
        <p:nvSpPr>
          <p:cNvPr id="174" name="CuadroTexto 2"/>
          <p:cNvSpPr/>
          <p:nvPr/>
        </p:nvSpPr>
        <p:spPr>
          <a:xfrm>
            <a:off x="838080" y="6123600"/>
            <a:ext cx="6098040" cy="302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just">
              <a:lnSpc>
                <a:spcPct val="100000"/>
              </a:lnSpc>
              <a:tabLst>
                <a:tab pos="0" algn="l"/>
              </a:tabLst>
            </a:pPr>
            <a:r>
              <a:rPr lang="es-ES" sz="1400" b="0" strike="noStrike" spc="-1">
                <a:solidFill>
                  <a:srgbClr val="FFFFFF"/>
                </a:solidFill>
                <a:latin typeface="Calibri"/>
              </a:rPr>
              <a:t>Source: https://link.springer.com/article/10.1007/s11042-022-12500-3</a:t>
            </a:r>
            <a:endParaRPr lang="en-GB" sz="1400" b="0" strike="noStrike" spc="-1">
              <a:solidFill>
                <a:srgbClr val="FFFFFF"/>
              </a:solidFill>
              <a:latin typeface="Arial"/>
            </a:endParaRPr>
          </a:p>
        </p:txBody>
      </p:sp>
      <p:pic>
        <p:nvPicPr>
          <p:cNvPr id="175" name="Imagen 5"/>
          <p:cNvPicPr/>
          <p:nvPr/>
        </p:nvPicPr>
        <p:blipFill>
          <a:blip r:embed="rId2"/>
          <a:stretch/>
        </p:blipFill>
        <p:spPr>
          <a:xfrm>
            <a:off x="2773440" y="2980800"/>
            <a:ext cx="6644880" cy="1341000"/>
          </a:xfrm>
          <a:prstGeom prst="rect">
            <a:avLst/>
          </a:prstGeom>
          <a:ln w="0">
            <a:noFill/>
          </a:ln>
        </p:spPr>
      </p:pic>
      <p:pic>
        <p:nvPicPr>
          <p:cNvPr id="176" name="Imagen 7"/>
          <p:cNvPicPr/>
          <p:nvPr/>
        </p:nvPicPr>
        <p:blipFill>
          <a:blip r:embed="rId3"/>
          <a:stretch/>
        </p:blipFill>
        <p:spPr>
          <a:xfrm>
            <a:off x="2773440" y="4453200"/>
            <a:ext cx="6644880" cy="1410120"/>
          </a:xfrm>
          <a:prstGeom prst="rect">
            <a:avLst/>
          </a:prstGeom>
          <a:ln w="0">
            <a:noFill/>
          </a:ln>
        </p:spPr>
      </p:pic>
      <p:pic>
        <p:nvPicPr>
          <p:cNvPr id="177" name="Imagen 17"/>
          <p:cNvPicPr/>
          <p:nvPr/>
        </p:nvPicPr>
        <p:blipFill>
          <a:blip r:embed="rId4"/>
          <a:stretch/>
        </p:blipFill>
        <p:spPr>
          <a:xfrm>
            <a:off x="3161880" y="2098080"/>
            <a:ext cx="5867640" cy="685440"/>
          </a:xfrm>
          <a:prstGeom prst="rect">
            <a:avLst/>
          </a:prstGeom>
          <a:ln w="0">
            <a:noFill/>
          </a:ln>
        </p:spPr>
      </p:pic>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8"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indent="0">
              <a:lnSpc>
                <a:spcPct val="90000"/>
              </a:lnSpc>
              <a:buNone/>
            </a:pPr>
            <a:r>
              <a:rPr lang="en-US" sz="3200" b="1" strike="noStrike" spc="-1">
                <a:solidFill>
                  <a:srgbClr val="FFFFFF"/>
                </a:solidFill>
                <a:latin typeface="Helvetica Neue"/>
                <a:ea typeface="Helvetica Neue"/>
              </a:rPr>
              <a:t>Classification of COVID-19 from chest x-ray images using deep features and correlation coefficient</a:t>
            </a:r>
            <a:endParaRPr lang="x-none" sz="3200" b="0" strike="noStrike" spc="-1">
              <a:solidFill>
                <a:srgbClr val="FFFFFF"/>
              </a:solidFill>
              <a:latin typeface="Calibri"/>
            </a:endParaRPr>
          </a:p>
        </p:txBody>
      </p:sp>
      <p:sp>
        <p:nvSpPr>
          <p:cNvPr id="179" name="CuadroTexto 2"/>
          <p:cNvSpPr/>
          <p:nvPr/>
        </p:nvSpPr>
        <p:spPr>
          <a:xfrm>
            <a:off x="838080" y="6123600"/>
            <a:ext cx="6098040" cy="302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just">
              <a:lnSpc>
                <a:spcPct val="100000"/>
              </a:lnSpc>
              <a:tabLst>
                <a:tab pos="0" algn="l"/>
              </a:tabLst>
            </a:pPr>
            <a:r>
              <a:rPr lang="es-ES" sz="1400" b="0" strike="noStrike" spc="-1">
                <a:solidFill>
                  <a:srgbClr val="FFFFFF"/>
                </a:solidFill>
                <a:latin typeface="Calibri"/>
              </a:rPr>
              <a:t>Source: https://link.springer.com/article/10.1007/s11042-022-12500-3</a:t>
            </a:r>
            <a:endParaRPr lang="en-GB" sz="1400" b="0" strike="noStrike" spc="-1">
              <a:solidFill>
                <a:srgbClr val="FFFFFF"/>
              </a:solidFill>
              <a:latin typeface="Arial"/>
            </a:endParaRPr>
          </a:p>
        </p:txBody>
      </p:sp>
      <p:pic>
        <p:nvPicPr>
          <p:cNvPr id="180" name="Imagen 4"/>
          <p:cNvPicPr/>
          <p:nvPr/>
        </p:nvPicPr>
        <p:blipFill>
          <a:blip r:embed="rId2"/>
          <a:stretch/>
        </p:blipFill>
        <p:spPr>
          <a:xfrm>
            <a:off x="3012480" y="1638000"/>
            <a:ext cx="6166440" cy="4332960"/>
          </a:xfrm>
          <a:prstGeom prst="rect">
            <a:avLst/>
          </a:prstGeom>
          <a:ln w="0">
            <a:noFill/>
          </a:ln>
        </p:spPr>
      </p:pic>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1"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indent="0">
              <a:lnSpc>
                <a:spcPct val="90000"/>
              </a:lnSpc>
              <a:buNone/>
            </a:pPr>
            <a:r>
              <a:rPr lang="en-US" sz="3200" b="1" strike="noStrike" spc="-1">
                <a:solidFill>
                  <a:srgbClr val="FFFFFF"/>
                </a:solidFill>
                <a:latin typeface="Helvetica Neue"/>
                <a:ea typeface="Helvetica Neue"/>
              </a:rPr>
              <a:t>Classification of COVID-19 from chest x-ray images using deep features and correlation coefficient</a:t>
            </a:r>
            <a:endParaRPr lang="x-none" sz="3200" b="0" strike="noStrike" spc="-1">
              <a:solidFill>
                <a:srgbClr val="FFFFFF"/>
              </a:solidFill>
              <a:latin typeface="Calibri"/>
            </a:endParaRPr>
          </a:p>
        </p:txBody>
      </p:sp>
      <p:sp>
        <p:nvSpPr>
          <p:cNvPr id="182" name="CuadroTexto 2"/>
          <p:cNvSpPr/>
          <p:nvPr/>
        </p:nvSpPr>
        <p:spPr>
          <a:xfrm>
            <a:off x="838080" y="6123600"/>
            <a:ext cx="6098040" cy="302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just">
              <a:lnSpc>
                <a:spcPct val="100000"/>
              </a:lnSpc>
              <a:tabLst>
                <a:tab pos="0" algn="l"/>
              </a:tabLst>
            </a:pPr>
            <a:r>
              <a:rPr lang="es-ES" sz="1400" b="0" strike="noStrike" spc="-1">
                <a:solidFill>
                  <a:srgbClr val="FFFFFF"/>
                </a:solidFill>
                <a:latin typeface="Calibri"/>
              </a:rPr>
              <a:t>Source: https://link.springer.com/article/10.1007/s11042-022-12500-3</a:t>
            </a:r>
            <a:endParaRPr lang="en-GB" sz="1400" b="0" strike="noStrike" spc="-1">
              <a:solidFill>
                <a:srgbClr val="FFFFFF"/>
              </a:solidFill>
              <a:latin typeface="Arial"/>
            </a:endParaRPr>
          </a:p>
        </p:txBody>
      </p:sp>
      <p:pic>
        <p:nvPicPr>
          <p:cNvPr id="183" name="Imagen 5"/>
          <p:cNvPicPr/>
          <p:nvPr/>
        </p:nvPicPr>
        <p:blipFill>
          <a:blip r:embed="rId2"/>
          <a:stretch/>
        </p:blipFill>
        <p:spPr>
          <a:xfrm>
            <a:off x="2658960" y="2440800"/>
            <a:ext cx="6873480" cy="2361960"/>
          </a:xfrm>
          <a:prstGeom prst="rect">
            <a:avLst/>
          </a:prstGeom>
          <a:ln w="0">
            <a:noFill/>
          </a:ln>
        </p:spPr>
      </p:pic>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indent="0">
              <a:lnSpc>
                <a:spcPct val="90000"/>
              </a:lnSpc>
              <a:buNone/>
            </a:pPr>
            <a:r>
              <a:rPr lang="en-US" sz="3200" b="1" strike="noStrike" spc="-1">
                <a:solidFill>
                  <a:srgbClr val="FFFFFF"/>
                </a:solidFill>
                <a:latin typeface="Helvetica Neue"/>
                <a:ea typeface="Helvetica Neue"/>
              </a:rPr>
              <a:t>Multiclass Classification for Detection of COVID-19 Infection in Chest X-Rays Using CNN</a:t>
            </a:r>
            <a:endParaRPr lang="x-none" sz="3200" b="0" strike="noStrike" spc="-1">
              <a:solidFill>
                <a:srgbClr val="FFFFFF"/>
              </a:solidFill>
              <a:latin typeface="Calibri"/>
            </a:endParaRPr>
          </a:p>
        </p:txBody>
      </p:sp>
      <p:sp>
        <p:nvSpPr>
          <p:cNvPr id="185" name="CuadroTexto 2"/>
          <p:cNvSpPr/>
          <p:nvPr/>
        </p:nvSpPr>
        <p:spPr>
          <a:xfrm>
            <a:off x="838080" y="6123600"/>
            <a:ext cx="6098040" cy="302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just">
              <a:lnSpc>
                <a:spcPct val="100000"/>
              </a:lnSpc>
              <a:tabLst>
                <a:tab pos="0" algn="l"/>
              </a:tabLst>
            </a:pPr>
            <a:r>
              <a:rPr lang="es-ES" sz="1400" b="0" strike="noStrike" spc="-1">
                <a:solidFill>
                  <a:srgbClr val="FFFFFF"/>
                </a:solidFill>
                <a:latin typeface="Calibri"/>
              </a:rPr>
              <a:t>Source: https://www.hindawi.com/journals/cin/2022/3289809/</a:t>
            </a:r>
            <a:endParaRPr lang="en-GB" sz="1400" b="0" strike="noStrike" spc="-1">
              <a:solidFill>
                <a:srgbClr val="FFFFFF"/>
              </a:solidFill>
              <a:latin typeface="Arial"/>
            </a:endParaRPr>
          </a:p>
        </p:txBody>
      </p:sp>
      <p:pic>
        <p:nvPicPr>
          <p:cNvPr id="186" name="Imagen 5"/>
          <p:cNvPicPr/>
          <p:nvPr/>
        </p:nvPicPr>
        <p:blipFill>
          <a:blip r:embed="rId2"/>
          <a:stretch/>
        </p:blipFill>
        <p:spPr>
          <a:xfrm>
            <a:off x="2773440" y="1825560"/>
            <a:ext cx="6644880" cy="571320"/>
          </a:xfrm>
          <a:prstGeom prst="rect">
            <a:avLst/>
          </a:prstGeom>
          <a:ln w="0">
            <a:noFill/>
          </a:ln>
        </p:spPr>
      </p:pic>
      <p:pic>
        <p:nvPicPr>
          <p:cNvPr id="187" name="Imagen 7"/>
          <p:cNvPicPr/>
          <p:nvPr/>
        </p:nvPicPr>
        <p:blipFill>
          <a:blip r:embed="rId3"/>
          <a:stretch/>
        </p:blipFill>
        <p:spPr>
          <a:xfrm>
            <a:off x="4307040" y="2907720"/>
            <a:ext cx="7246800" cy="1866600"/>
          </a:xfrm>
          <a:prstGeom prst="rect">
            <a:avLst/>
          </a:prstGeom>
          <a:ln w="0">
            <a:noFill/>
          </a:ln>
        </p:spPr>
      </p:pic>
      <p:pic>
        <p:nvPicPr>
          <p:cNvPr id="188" name="Imagen 16"/>
          <p:cNvPicPr/>
          <p:nvPr/>
        </p:nvPicPr>
        <p:blipFill>
          <a:blip r:embed="rId4"/>
          <a:stretch/>
        </p:blipFill>
        <p:spPr>
          <a:xfrm>
            <a:off x="654120" y="2648880"/>
            <a:ext cx="3432960" cy="2383920"/>
          </a:xfrm>
          <a:prstGeom prst="rect">
            <a:avLst/>
          </a:prstGeom>
          <a:ln w="0">
            <a:noFill/>
          </a:ln>
        </p:spPr>
      </p:pic>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indent="0">
              <a:lnSpc>
                <a:spcPct val="90000"/>
              </a:lnSpc>
              <a:buNone/>
            </a:pPr>
            <a:r>
              <a:rPr lang="en-US" sz="4400" b="1" strike="noStrike" spc="-1">
                <a:solidFill>
                  <a:srgbClr val="FFFFFF"/>
                </a:solidFill>
                <a:latin typeface="Helvetica Neue"/>
                <a:ea typeface="Helvetica Neue"/>
              </a:rPr>
              <a:t>Index</a:t>
            </a:r>
            <a:endParaRPr lang="x-none" sz="4400" b="0" strike="noStrike" spc="-1">
              <a:solidFill>
                <a:srgbClr val="FFFFFF"/>
              </a:solidFill>
              <a:latin typeface="Calibri"/>
            </a:endParaRPr>
          </a:p>
        </p:txBody>
      </p:sp>
      <p:sp>
        <p:nvSpPr>
          <p:cNvPr id="135" name="PlaceHolder 2"/>
          <p:cNvSpPr>
            <a:spLocks noGrp="1"/>
          </p:cNvSpPr>
          <p:nvPr>
            <p:ph/>
          </p:nvPr>
        </p:nvSpPr>
        <p:spPr>
          <a:xfrm>
            <a:off x="838080" y="1825560"/>
            <a:ext cx="10515240" cy="4350960"/>
          </a:xfrm>
          <a:prstGeom prst="rect">
            <a:avLst/>
          </a:prstGeom>
          <a:noFill/>
          <a:ln w="0">
            <a:noFill/>
          </a:ln>
        </p:spPr>
        <p:txBody>
          <a:bodyPr anchor="t">
            <a:normAutofit/>
          </a:bodyPr>
          <a:lstStyle/>
          <a:p>
            <a:pPr marL="228600" indent="-228600">
              <a:lnSpc>
                <a:spcPct val="90000"/>
              </a:lnSpc>
              <a:spcBef>
                <a:spcPts val="1001"/>
              </a:spcBef>
              <a:buClr>
                <a:srgbClr val="FFFFFF"/>
              </a:buClr>
              <a:buFont typeface="Arial"/>
              <a:buChar char="•"/>
            </a:pPr>
            <a:r>
              <a:rPr lang="en-US" sz="3600" b="0" strike="noStrike" spc="-1">
                <a:solidFill>
                  <a:srgbClr val="FFFFFF"/>
                </a:solidFill>
                <a:latin typeface="Helvetica Neue Medium"/>
                <a:ea typeface="Helvetica Neue Medium"/>
              </a:rPr>
              <a:t>Introduction</a:t>
            </a:r>
            <a:endParaRPr lang="x-none" sz="3600" b="0" strike="noStrike" spc="-1">
              <a:solidFill>
                <a:srgbClr val="FFFFFF"/>
              </a:solidFill>
              <a:latin typeface="Helvetica Neue Medium"/>
            </a:endParaRPr>
          </a:p>
          <a:p>
            <a:pPr marL="228600" indent="-228600">
              <a:lnSpc>
                <a:spcPct val="90000"/>
              </a:lnSpc>
              <a:spcBef>
                <a:spcPts val="1001"/>
              </a:spcBef>
              <a:buClr>
                <a:srgbClr val="FFFFFF"/>
              </a:buClr>
              <a:buFont typeface="Arial"/>
              <a:buChar char="•"/>
            </a:pPr>
            <a:r>
              <a:rPr lang="en-US" sz="3600" b="0" strike="noStrike" spc="-1">
                <a:solidFill>
                  <a:srgbClr val="FFFFFF"/>
                </a:solidFill>
                <a:latin typeface="Helvetica Neue Medium"/>
                <a:ea typeface="Helvetica Neue Medium"/>
              </a:rPr>
              <a:t>Data Analysis</a:t>
            </a:r>
            <a:endParaRPr lang="x-none" sz="3600" b="0" strike="noStrike" spc="-1">
              <a:solidFill>
                <a:srgbClr val="FFFFFF"/>
              </a:solidFill>
              <a:latin typeface="Helvetica Neue Medium"/>
            </a:endParaRPr>
          </a:p>
          <a:p>
            <a:pPr marL="228600" indent="-228600">
              <a:lnSpc>
                <a:spcPct val="90000"/>
              </a:lnSpc>
              <a:spcBef>
                <a:spcPts val="1001"/>
              </a:spcBef>
              <a:buClr>
                <a:srgbClr val="FFFFFF"/>
              </a:buClr>
              <a:buFont typeface="Arial"/>
              <a:buChar char="•"/>
            </a:pPr>
            <a:r>
              <a:rPr lang="en-US" sz="3600" b="0" strike="noStrike" spc="-1">
                <a:solidFill>
                  <a:srgbClr val="FFFFFF"/>
                </a:solidFill>
                <a:latin typeface="Helvetica Neue Medium"/>
                <a:ea typeface="Helvetica Neue Medium"/>
              </a:rPr>
              <a:t>Network Architecture Design</a:t>
            </a:r>
            <a:endParaRPr lang="x-none" sz="3600" b="0" strike="noStrike" spc="-1">
              <a:solidFill>
                <a:srgbClr val="FFFFFF"/>
              </a:solidFill>
              <a:latin typeface="Helvetica Neue Medium"/>
            </a:endParaRPr>
          </a:p>
          <a:p>
            <a:pPr marL="228600" indent="-228600">
              <a:lnSpc>
                <a:spcPct val="90000"/>
              </a:lnSpc>
              <a:spcBef>
                <a:spcPts val="1001"/>
              </a:spcBef>
              <a:buClr>
                <a:srgbClr val="FFFFFF"/>
              </a:buClr>
              <a:buFont typeface="Arial"/>
              <a:buChar char="•"/>
            </a:pPr>
            <a:r>
              <a:rPr lang="en-US" sz="3600" b="0" strike="noStrike" spc="-1">
                <a:solidFill>
                  <a:srgbClr val="FFFFFF"/>
                </a:solidFill>
                <a:latin typeface="Helvetica Neue Medium"/>
                <a:ea typeface="Helvetica Neue Medium"/>
              </a:rPr>
              <a:t>Network Training &amp; Evaluation</a:t>
            </a:r>
            <a:endParaRPr lang="x-none" sz="3600" b="0" strike="noStrike" spc="-1">
              <a:solidFill>
                <a:srgbClr val="FFFFFF"/>
              </a:solidFill>
              <a:latin typeface="Helvetica Neue Medium"/>
            </a:endParaRPr>
          </a:p>
          <a:p>
            <a:pPr marL="228600" indent="-228600">
              <a:lnSpc>
                <a:spcPct val="90000"/>
              </a:lnSpc>
              <a:spcBef>
                <a:spcPts val="1001"/>
              </a:spcBef>
              <a:buClr>
                <a:srgbClr val="FFFFFF"/>
              </a:buClr>
              <a:buFont typeface="Arial"/>
              <a:buChar char="•"/>
            </a:pPr>
            <a:r>
              <a:rPr lang="en-US" sz="3600" b="0" strike="noStrike" spc="-1">
                <a:solidFill>
                  <a:srgbClr val="FFFFFF"/>
                </a:solidFill>
                <a:latin typeface="Helvetica Neue Medium"/>
                <a:ea typeface="Helvetica Neue Medium"/>
              </a:rPr>
              <a:t>Results</a:t>
            </a:r>
            <a:endParaRPr lang="x-none" sz="3600" b="0" strike="noStrike" spc="-1">
              <a:solidFill>
                <a:srgbClr val="FFFFFF"/>
              </a:solidFill>
              <a:latin typeface="Helvetica Neue Medium"/>
            </a:endParaRPr>
          </a:p>
          <a:p>
            <a:pPr marL="228600" indent="-228600">
              <a:lnSpc>
                <a:spcPct val="90000"/>
              </a:lnSpc>
              <a:spcBef>
                <a:spcPts val="1001"/>
              </a:spcBef>
              <a:buClr>
                <a:srgbClr val="FFFFFF"/>
              </a:buClr>
              <a:buFont typeface="Arial"/>
              <a:buChar char="•"/>
            </a:pPr>
            <a:r>
              <a:rPr lang="en-US" sz="3600" b="0" strike="noStrike" spc="-1">
                <a:solidFill>
                  <a:srgbClr val="FFFFFF"/>
                </a:solidFill>
                <a:latin typeface="Helvetica Neue Medium"/>
                <a:ea typeface="Helvetica Neue Medium"/>
              </a:rPr>
              <a:t>Conclusion</a:t>
            </a:r>
            <a:endParaRPr lang="x-none" sz="3600" b="0" strike="noStrike" spc="-1">
              <a:solidFill>
                <a:srgbClr val="FFFFFF"/>
              </a:solidFill>
              <a:latin typeface="Helvetica Neue Medium"/>
            </a:endParaRPr>
          </a:p>
          <a:p>
            <a:pPr indent="0">
              <a:lnSpc>
                <a:spcPct val="90000"/>
              </a:lnSpc>
              <a:spcBef>
                <a:spcPts val="1001"/>
              </a:spcBef>
              <a:buNone/>
              <a:tabLst>
                <a:tab pos="0" algn="l"/>
              </a:tabLst>
            </a:pPr>
            <a:endParaRPr lang="x-none" sz="3600" b="0" strike="noStrike" spc="-1">
              <a:solidFill>
                <a:srgbClr val="FFFFFF"/>
              </a:solidFill>
              <a:latin typeface="Helvetica Neue Medium"/>
            </a:endParaRPr>
          </a:p>
          <a:p>
            <a:pPr indent="0">
              <a:lnSpc>
                <a:spcPct val="90000"/>
              </a:lnSpc>
              <a:spcBef>
                <a:spcPts val="1001"/>
              </a:spcBef>
              <a:buNone/>
              <a:tabLst>
                <a:tab pos="0" algn="l"/>
              </a:tabLst>
            </a:pPr>
            <a:endParaRPr lang="x-none" sz="3600" b="0" strike="noStrike" spc="-1">
              <a:solidFill>
                <a:srgbClr val="FFFFFF"/>
              </a:solidFill>
              <a:latin typeface="Helvetica Neue Medium"/>
            </a:endParaRPr>
          </a:p>
          <a:p>
            <a:pPr indent="0">
              <a:lnSpc>
                <a:spcPct val="90000"/>
              </a:lnSpc>
              <a:spcBef>
                <a:spcPts val="1001"/>
              </a:spcBef>
              <a:buNone/>
              <a:tabLst>
                <a:tab pos="0" algn="l"/>
              </a:tabLst>
            </a:pPr>
            <a:endParaRPr lang="x-none" sz="3600" b="0" strike="noStrike" spc="-1">
              <a:solidFill>
                <a:srgbClr val="FFFFFF"/>
              </a:solidFill>
              <a:latin typeface="Helvetica Neue Medium"/>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9"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indent="0">
              <a:lnSpc>
                <a:spcPct val="90000"/>
              </a:lnSpc>
              <a:buNone/>
            </a:pPr>
            <a:r>
              <a:rPr lang="en-US" sz="3200" b="1" strike="noStrike" spc="-1">
                <a:solidFill>
                  <a:srgbClr val="FFFFFF"/>
                </a:solidFill>
                <a:latin typeface="Helvetica Neue"/>
                <a:ea typeface="Helvetica Neue"/>
              </a:rPr>
              <a:t>Multiclass Classification for Detection of COVID-19 Infection in Chest X-Rays Using CNN</a:t>
            </a:r>
            <a:endParaRPr lang="x-none" sz="3200" b="0" strike="noStrike" spc="-1">
              <a:solidFill>
                <a:srgbClr val="FFFFFF"/>
              </a:solidFill>
              <a:latin typeface="Calibri"/>
            </a:endParaRPr>
          </a:p>
        </p:txBody>
      </p:sp>
      <p:sp>
        <p:nvSpPr>
          <p:cNvPr id="190" name="CuadroTexto 2"/>
          <p:cNvSpPr/>
          <p:nvPr/>
        </p:nvSpPr>
        <p:spPr>
          <a:xfrm>
            <a:off x="838080" y="6123600"/>
            <a:ext cx="6098040" cy="302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just">
              <a:lnSpc>
                <a:spcPct val="100000"/>
              </a:lnSpc>
              <a:tabLst>
                <a:tab pos="0" algn="l"/>
              </a:tabLst>
            </a:pPr>
            <a:r>
              <a:rPr lang="es-ES" sz="1400" b="0" strike="noStrike" spc="-1">
                <a:solidFill>
                  <a:srgbClr val="FFFFFF"/>
                </a:solidFill>
                <a:latin typeface="Calibri"/>
              </a:rPr>
              <a:t>Source: https://www.hindawi.com/journals/cin/2022/3289809/</a:t>
            </a:r>
            <a:endParaRPr lang="en-GB" sz="1400" b="0" strike="noStrike" spc="-1">
              <a:solidFill>
                <a:srgbClr val="FFFFFF"/>
              </a:solidFill>
              <a:latin typeface="Arial"/>
            </a:endParaRPr>
          </a:p>
        </p:txBody>
      </p:sp>
      <p:pic>
        <p:nvPicPr>
          <p:cNvPr id="191" name="Imagen 11"/>
          <p:cNvPicPr/>
          <p:nvPr/>
        </p:nvPicPr>
        <p:blipFill>
          <a:blip r:embed="rId2"/>
          <a:srcRect l="3550"/>
          <a:stretch/>
        </p:blipFill>
        <p:spPr>
          <a:xfrm>
            <a:off x="2869920" y="1892160"/>
            <a:ext cx="6451560" cy="4043160"/>
          </a:xfrm>
          <a:prstGeom prst="rect">
            <a:avLst/>
          </a:prstGeom>
          <a:ln w="0">
            <a:noFill/>
          </a:ln>
        </p:spPr>
      </p:pic>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PlaceHolder 1"/>
          <p:cNvSpPr>
            <a:spLocks noGrp="1"/>
          </p:cNvSpPr>
          <p:nvPr>
            <p:ph type="title"/>
          </p:nvPr>
        </p:nvSpPr>
        <p:spPr>
          <a:xfrm>
            <a:off x="838080" y="365040"/>
            <a:ext cx="10515240" cy="1325160"/>
          </a:xfrm>
          <a:prstGeom prst="rect">
            <a:avLst/>
          </a:prstGeom>
          <a:noFill/>
          <a:ln w="0">
            <a:noFill/>
          </a:ln>
        </p:spPr>
        <p:txBody>
          <a:bodyPr anchor="ctr">
            <a:normAutofit/>
          </a:bodyPr>
          <a:lstStyle/>
          <a:p>
            <a:pPr indent="0">
              <a:lnSpc>
                <a:spcPct val="90000"/>
              </a:lnSpc>
              <a:buNone/>
            </a:pPr>
            <a:r>
              <a:rPr lang="en-US" sz="3600" b="1" strike="noStrike" spc="-1">
                <a:solidFill>
                  <a:srgbClr val="FFFFFF"/>
                </a:solidFill>
                <a:latin typeface="Helvetica Neue"/>
                <a:ea typeface="Helvetica Neue"/>
              </a:rPr>
              <a:t>A Deep Transfer Learning Approach to Diagnose Covid-19 using X-ray Images</a:t>
            </a:r>
            <a:endParaRPr lang="x-none" sz="3600" b="0" strike="noStrike" spc="-1">
              <a:solidFill>
                <a:srgbClr val="FFFFFF"/>
              </a:solidFill>
              <a:latin typeface="Calibri"/>
            </a:endParaRPr>
          </a:p>
        </p:txBody>
      </p:sp>
      <p:sp>
        <p:nvSpPr>
          <p:cNvPr id="193" name="CuadroTexto 2"/>
          <p:cNvSpPr/>
          <p:nvPr/>
        </p:nvSpPr>
        <p:spPr>
          <a:xfrm>
            <a:off x="838080" y="6123600"/>
            <a:ext cx="6098040" cy="302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just">
              <a:lnSpc>
                <a:spcPct val="100000"/>
              </a:lnSpc>
              <a:tabLst>
                <a:tab pos="0" algn="l"/>
              </a:tabLst>
            </a:pPr>
            <a:r>
              <a:rPr lang="es-ES" sz="1400" b="0" strike="noStrike" spc="-1">
                <a:solidFill>
                  <a:srgbClr val="FFFFFF"/>
                </a:solidFill>
                <a:latin typeface="Calibri"/>
              </a:rPr>
              <a:t>Source: https://ieeexplore.ieee.org/abstract/document/9398037</a:t>
            </a:r>
            <a:endParaRPr lang="en-GB" sz="1400" b="0" strike="noStrike" spc="-1">
              <a:solidFill>
                <a:srgbClr val="FFFFFF"/>
              </a:solidFill>
              <a:latin typeface="Arial"/>
            </a:endParaRPr>
          </a:p>
        </p:txBody>
      </p:sp>
      <p:pic>
        <p:nvPicPr>
          <p:cNvPr id="194" name="Imagen 7"/>
          <p:cNvPicPr/>
          <p:nvPr/>
        </p:nvPicPr>
        <p:blipFill>
          <a:blip r:embed="rId2"/>
          <a:stretch/>
        </p:blipFill>
        <p:spPr>
          <a:xfrm>
            <a:off x="769320" y="1915560"/>
            <a:ext cx="6301800" cy="997920"/>
          </a:xfrm>
          <a:prstGeom prst="rect">
            <a:avLst/>
          </a:prstGeom>
          <a:ln w="0">
            <a:noFill/>
          </a:ln>
        </p:spPr>
      </p:pic>
      <p:pic>
        <p:nvPicPr>
          <p:cNvPr id="195" name="Imagen 13"/>
          <p:cNvPicPr/>
          <p:nvPr/>
        </p:nvPicPr>
        <p:blipFill>
          <a:blip r:embed="rId3"/>
          <a:stretch/>
        </p:blipFill>
        <p:spPr>
          <a:xfrm>
            <a:off x="1843920" y="3271680"/>
            <a:ext cx="4152960" cy="2179080"/>
          </a:xfrm>
          <a:prstGeom prst="rect">
            <a:avLst/>
          </a:prstGeom>
          <a:ln w="0">
            <a:noFill/>
          </a:ln>
        </p:spPr>
      </p:pic>
      <p:pic>
        <p:nvPicPr>
          <p:cNvPr id="196" name="Imagen 1"/>
          <p:cNvPicPr/>
          <p:nvPr/>
        </p:nvPicPr>
        <p:blipFill>
          <a:blip r:embed="rId4"/>
          <a:stretch/>
        </p:blipFill>
        <p:spPr>
          <a:xfrm>
            <a:off x="7410600" y="1915560"/>
            <a:ext cx="2946600" cy="4120920"/>
          </a:xfrm>
          <a:prstGeom prst="rect">
            <a:avLst/>
          </a:prstGeom>
          <a:ln w="0">
            <a:noFill/>
          </a:ln>
        </p:spPr>
      </p:pic>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7" name="PlaceHolder 1"/>
          <p:cNvSpPr>
            <a:spLocks noGrp="1"/>
          </p:cNvSpPr>
          <p:nvPr>
            <p:ph type="title"/>
          </p:nvPr>
        </p:nvSpPr>
        <p:spPr>
          <a:xfrm>
            <a:off x="838080" y="365040"/>
            <a:ext cx="10515240" cy="1325160"/>
          </a:xfrm>
          <a:prstGeom prst="rect">
            <a:avLst/>
          </a:prstGeom>
          <a:noFill/>
          <a:ln w="0">
            <a:noFill/>
          </a:ln>
        </p:spPr>
        <p:txBody>
          <a:bodyPr anchor="ctr">
            <a:normAutofit/>
          </a:bodyPr>
          <a:lstStyle/>
          <a:p>
            <a:pPr indent="0">
              <a:lnSpc>
                <a:spcPct val="90000"/>
              </a:lnSpc>
              <a:buNone/>
            </a:pPr>
            <a:r>
              <a:rPr lang="en-US" sz="3600" b="1" strike="noStrike" spc="-1">
                <a:solidFill>
                  <a:srgbClr val="FFFFFF"/>
                </a:solidFill>
                <a:latin typeface="Helvetica Neue"/>
                <a:ea typeface="Helvetica Neue"/>
              </a:rPr>
              <a:t>A Deep Transfer Learning Approach to Diagnose Covid-19 using X-ray Images</a:t>
            </a:r>
            <a:endParaRPr lang="x-none" sz="3600" b="0" strike="noStrike" spc="-1">
              <a:solidFill>
                <a:srgbClr val="FFFFFF"/>
              </a:solidFill>
              <a:latin typeface="Calibri"/>
            </a:endParaRPr>
          </a:p>
        </p:txBody>
      </p:sp>
      <p:sp>
        <p:nvSpPr>
          <p:cNvPr id="198" name="CuadroTexto 2"/>
          <p:cNvSpPr/>
          <p:nvPr/>
        </p:nvSpPr>
        <p:spPr>
          <a:xfrm>
            <a:off x="838080" y="6123600"/>
            <a:ext cx="6098040" cy="302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just">
              <a:lnSpc>
                <a:spcPct val="100000"/>
              </a:lnSpc>
              <a:tabLst>
                <a:tab pos="0" algn="l"/>
              </a:tabLst>
            </a:pPr>
            <a:r>
              <a:rPr lang="es-ES" sz="1400" b="0" strike="noStrike" spc="-1">
                <a:solidFill>
                  <a:srgbClr val="FFFFFF"/>
                </a:solidFill>
                <a:latin typeface="Calibri"/>
              </a:rPr>
              <a:t>Source: https://ieeexplore.ieee.org/abstract/document/9398037</a:t>
            </a:r>
            <a:endParaRPr lang="en-GB" sz="1400" b="0" strike="noStrike" spc="-1">
              <a:solidFill>
                <a:srgbClr val="FFFFFF"/>
              </a:solidFill>
              <a:latin typeface="Arial"/>
            </a:endParaRPr>
          </a:p>
        </p:txBody>
      </p:sp>
      <p:pic>
        <p:nvPicPr>
          <p:cNvPr id="199" name="Imagen 11"/>
          <p:cNvPicPr/>
          <p:nvPr/>
        </p:nvPicPr>
        <p:blipFill>
          <a:blip r:embed="rId2"/>
          <a:stretch/>
        </p:blipFill>
        <p:spPr>
          <a:xfrm>
            <a:off x="2346840" y="1867320"/>
            <a:ext cx="2946600" cy="4120920"/>
          </a:xfrm>
          <a:prstGeom prst="rect">
            <a:avLst/>
          </a:prstGeom>
          <a:ln w="0">
            <a:noFill/>
          </a:ln>
        </p:spPr>
      </p:pic>
      <p:pic>
        <p:nvPicPr>
          <p:cNvPr id="200" name="Imagen 18"/>
          <p:cNvPicPr/>
          <p:nvPr/>
        </p:nvPicPr>
        <p:blipFill>
          <a:blip r:embed="rId3"/>
          <a:stretch/>
        </p:blipFill>
        <p:spPr>
          <a:xfrm>
            <a:off x="6209280" y="2678400"/>
            <a:ext cx="4229280" cy="2499120"/>
          </a:xfrm>
          <a:prstGeom prst="rect">
            <a:avLst/>
          </a:prstGeom>
          <a:ln w="0">
            <a:noFill/>
          </a:ln>
        </p:spPr>
      </p:pic>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indent="0">
              <a:lnSpc>
                <a:spcPct val="90000"/>
              </a:lnSpc>
              <a:buNone/>
            </a:pPr>
            <a:r>
              <a:rPr lang="es-ES" sz="4400" b="1" strike="noStrike" spc="-1">
                <a:solidFill>
                  <a:srgbClr val="FFFFFF"/>
                </a:solidFill>
                <a:latin typeface="Helvetica Neue"/>
                <a:ea typeface="Helvetica Neue"/>
              </a:rPr>
              <a:t>Proposed Solutions</a:t>
            </a:r>
            <a:endParaRPr lang="x-none" sz="4400" b="0" strike="noStrike" spc="-1">
              <a:solidFill>
                <a:srgbClr val="FFFFFF"/>
              </a:solidFill>
              <a:latin typeface="Calibri"/>
            </a:endParaRPr>
          </a:p>
        </p:txBody>
      </p:sp>
      <p:sp>
        <p:nvSpPr>
          <p:cNvPr id="202" name="PlaceHolder 2"/>
          <p:cNvSpPr>
            <a:spLocks noGrp="1"/>
          </p:cNvSpPr>
          <p:nvPr>
            <p:ph/>
          </p:nvPr>
        </p:nvSpPr>
        <p:spPr>
          <a:xfrm>
            <a:off x="838080" y="1825560"/>
            <a:ext cx="10515240" cy="4350960"/>
          </a:xfrm>
          <a:prstGeom prst="rect">
            <a:avLst/>
          </a:prstGeom>
          <a:noFill/>
          <a:ln w="0">
            <a:noFill/>
          </a:ln>
        </p:spPr>
        <p:txBody>
          <a:bodyPr anchor="t">
            <a:normAutofit/>
          </a:bodyPr>
          <a:lstStyle/>
          <a:p>
            <a:pPr marL="228600" indent="-228600" algn="just">
              <a:lnSpc>
                <a:spcPct val="90000"/>
              </a:lnSpc>
              <a:spcBef>
                <a:spcPts val="1001"/>
              </a:spcBef>
              <a:buClr>
                <a:srgbClr val="FFFFFF"/>
              </a:buClr>
              <a:buFont typeface="Arial"/>
              <a:buChar char="•"/>
            </a:pPr>
            <a:r>
              <a:rPr lang="en-US" sz="2800" b="0" strike="noStrike" spc="-1">
                <a:solidFill>
                  <a:srgbClr val="FFFFFF"/>
                </a:solidFill>
                <a:latin typeface="Arial"/>
                <a:ea typeface="Helvetica Neue Medium"/>
              </a:rPr>
              <a:t>TabukNet – Own Implemented Deep CNN</a:t>
            </a:r>
            <a:endParaRPr lang="x-none" sz="2800" b="0" strike="noStrike" spc="-1">
              <a:solidFill>
                <a:srgbClr val="FFFFFF"/>
              </a:solidFill>
              <a:latin typeface="Helvetica Neue Medium"/>
            </a:endParaRPr>
          </a:p>
          <a:p>
            <a:pPr indent="0" algn="just">
              <a:lnSpc>
                <a:spcPct val="90000"/>
              </a:lnSpc>
              <a:spcBef>
                <a:spcPts val="1001"/>
              </a:spcBef>
              <a:buNone/>
            </a:pPr>
            <a:endParaRPr lang="x-none" sz="2800" b="0" strike="noStrike" spc="-1">
              <a:solidFill>
                <a:srgbClr val="FFFFFF"/>
              </a:solidFill>
              <a:latin typeface="Helvetica Neue Medium"/>
            </a:endParaRPr>
          </a:p>
          <a:p>
            <a:pPr marL="228600" indent="-228600" algn="just">
              <a:lnSpc>
                <a:spcPct val="90000"/>
              </a:lnSpc>
              <a:spcBef>
                <a:spcPts val="1001"/>
              </a:spcBef>
              <a:buClr>
                <a:srgbClr val="FFFFFF"/>
              </a:buClr>
              <a:buFont typeface="Arial"/>
              <a:buChar char="•"/>
            </a:pPr>
            <a:r>
              <a:rPr lang="en-US" sz="2800" b="0" strike="noStrike" spc="-1">
                <a:solidFill>
                  <a:srgbClr val="FFFFFF"/>
                </a:solidFill>
                <a:latin typeface="Arial"/>
                <a:ea typeface="Helvetica Neue Medium"/>
              </a:rPr>
              <a:t>ChittagongNet – Transfer Learning</a:t>
            </a:r>
            <a:endParaRPr lang="x-none" sz="2800" b="0" strike="noStrike" spc="-1">
              <a:solidFill>
                <a:srgbClr val="FFFFFF"/>
              </a:solidFill>
              <a:latin typeface="Helvetica Neue Medium"/>
            </a:endParaRPr>
          </a:p>
          <a:p>
            <a:pPr marL="685800" lvl="1" indent="-228600" algn="just">
              <a:lnSpc>
                <a:spcPct val="90000"/>
              </a:lnSpc>
              <a:spcBef>
                <a:spcPts val="499"/>
              </a:spcBef>
              <a:buClr>
                <a:srgbClr val="FFFFFF"/>
              </a:buClr>
              <a:buFont typeface="Arial"/>
              <a:buChar char="•"/>
            </a:pPr>
            <a:r>
              <a:rPr lang="en-US" sz="2400" b="0" strike="noStrike" spc="-1">
                <a:solidFill>
                  <a:srgbClr val="FFFFFF"/>
                </a:solidFill>
                <a:latin typeface="Arial"/>
                <a:ea typeface="Helvetica Neue Medium"/>
              </a:rPr>
              <a:t>VGG19 – Feature Extraction</a:t>
            </a:r>
            <a:endParaRPr lang="x-none" sz="2400" b="0" strike="noStrike" spc="-1">
              <a:solidFill>
                <a:srgbClr val="FFFFFF"/>
              </a:solidFill>
              <a:latin typeface="Helvetica Neue Medium"/>
            </a:endParaRPr>
          </a:p>
          <a:p>
            <a:pPr marL="685800" lvl="1" indent="-228600" algn="just">
              <a:lnSpc>
                <a:spcPct val="90000"/>
              </a:lnSpc>
              <a:spcBef>
                <a:spcPts val="499"/>
              </a:spcBef>
              <a:buClr>
                <a:srgbClr val="FFFFFF"/>
              </a:buClr>
              <a:buFont typeface="Arial"/>
              <a:buChar char="•"/>
            </a:pPr>
            <a:r>
              <a:rPr lang="en-US" sz="2400" b="0" strike="noStrike" spc="-1">
                <a:solidFill>
                  <a:srgbClr val="FFFFFF"/>
                </a:solidFill>
                <a:latin typeface="Arial"/>
                <a:ea typeface="Helvetica Neue Medium"/>
              </a:rPr>
              <a:t>ResNet18 – Fine Tuning</a:t>
            </a:r>
            <a:endParaRPr lang="x-none" sz="2400" b="0" strike="noStrike" spc="-1">
              <a:solidFill>
                <a:srgbClr val="FFFFFF"/>
              </a:solidFill>
              <a:latin typeface="Helvetica Neue Medium"/>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PlaceHolder 1"/>
          <p:cNvSpPr>
            <a:spLocks noGrp="1"/>
          </p:cNvSpPr>
          <p:nvPr>
            <p:ph type="title"/>
          </p:nvPr>
        </p:nvSpPr>
        <p:spPr>
          <a:xfrm>
            <a:off x="831960" y="1709640"/>
            <a:ext cx="10515240" cy="2852280"/>
          </a:xfrm>
          <a:prstGeom prst="rect">
            <a:avLst/>
          </a:prstGeom>
          <a:noFill/>
          <a:ln w="0">
            <a:noFill/>
          </a:ln>
        </p:spPr>
        <p:txBody>
          <a:bodyPr anchor="b">
            <a:normAutofit/>
          </a:bodyPr>
          <a:lstStyle/>
          <a:p>
            <a:pPr indent="0">
              <a:lnSpc>
                <a:spcPct val="90000"/>
              </a:lnSpc>
              <a:buNone/>
            </a:pPr>
            <a:r>
              <a:rPr lang="es-MX" sz="4800" b="1" strike="noStrike" spc="-1">
                <a:solidFill>
                  <a:srgbClr val="FFFFFF"/>
                </a:solidFill>
                <a:latin typeface="Helvetica Neue"/>
                <a:ea typeface="Helvetica Neue"/>
              </a:rPr>
              <a:t>Network Training &amp; Evaluation</a:t>
            </a:r>
            <a:endParaRPr lang="x-none" sz="4800" b="0" strike="noStrike" spc="-1">
              <a:solidFill>
                <a:srgbClr val="FFFFFF"/>
              </a:solidFill>
              <a:latin typeface="Calibri"/>
            </a:endParaRPr>
          </a:p>
        </p:txBody>
      </p:sp>
      <p:sp>
        <p:nvSpPr>
          <p:cNvPr id="204" name="PlaceHolder 2"/>
          <p:cNvSpPr>
            <a:spLocks noGrp="1"/>
          </p:cNvSpPr>
          <p:nvPr>
            <p:ph/>
          </p:nvPr>
        </p:nvSpPr>
        <p:spPr>
          <a:xfrm>
            <a:off x="831960" y="4589640"/>
            <a:ext cx="10515240" cy="1499760"/>
          </a:xfrm>
          <a:prstGeom prst="rect">
            <a:avLst/>
          </a:prstGeom>
          <a:noFill/>
          <a:ln w="0">
            <a:noFill/>
          </a:ln>
        </p:spPr>
        <p:txBody>
          <a:bodyPr anchor="t">
            <a:noAutofit/>
          </a:bodyPr>
          <a:lstStyle/>
          <a:p>
            <a:pPr indent="0">
              <a:lnSpc>
                <a:spcPct val="90000"/>
              </a:lnSpc>
              <a:spcBef>
                <a:spcPts val="1001"/>
              </a:spcBef>
              <a:buNone/>
              <a:tabLst>
                <a:tab pos="0" algn="l"/>
              </a:tabLst>
            </a:pPr>
            <a:r>
              <a:rPr lang="es-ES" sz="2400" b="0" strike="noStrike" spc="-1">
                <a:solidFill>
                  <a:srgbClr val="FFFFFF"/>
                </a:solidFill>
                <a:latin typeface="Helvetica Neue Medium"/>
                <a:ea typeface="Helvetica Neue Medium"/>
              </a:rPr>
              <a:t>Training Procedure &amp; Evaluation Metrics </a:t>
            </a:r>
            <a:endParaRPr lang="x-none" sz="2400" b="0" strike="noStrike" spc="-1">
              <a:solidFill>
                <a:srgbClr val="FFFFFF"/>
              </a:solidFill>
              <a:latin typeface="Helvetica Neue Medium"/>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indent="0">
              <a:lnSpc>
                <a:spcPct val="90000"/>
              </a:lnSpc>
              <a:buNone/>
            </a:pPr>
            <a:r>
              <a:rPr lang="es-ES" sz="4400" b="1" strike="noStrike" spc="-1">
                <a:solidFill>
                  <a:srgbClr val="FFFFFF"/>
                </a:solidFill>
                <a:latin typeface="Helvetica Neue"/>
                <a:ea typeface="Helvetica Neue"/>
              </a:rPr>
              <a:t>Training characteristics</a:t>
            </a:r>
            <a:endParaRPr lang="x-none" sz="4400" b="0" strike="noStrike" spc="-1">
              <a:solidFill>
                <a:srgbClr val="FFFFFF"/>
              </a:solidFill>
              <a:latin typeface="Calibri"/>
            </a:endParaRPr>
          </a:p>
        </p:txBody>
      </p:sp>
      <p:sp>
        <p:nvSpPr>
          <p:cNvPr id="206" name="PlaceHolder 2"/>
          <p:cNvSpPr>
            <a:spLocks noGrp="1"/>
          </p:cNvSpPr>
          <p:nvPr>
            <p:ph/>
          </p:nvPr>
        </p:nvSpPr>
        <p:spPr>
          <a:xfrm>
            <a:off x="838080" y="1825560"/>
            <a:ext cx="10515240" cy="4350960"/>
          </a:xfrm>
          <a:prstGeom prst="rect">
            <a:avLst/>
          </a:prstGeom>
          <a:noFill/>
          <a:ln w="0">
            <a:noFill/>
          </a:ln>
        </p:spPr>
        <p:txBody>
          <a:bodyPr anchor="t">
            <a:normAutofit fontScale="90000" lnSpcReduction="10000"/>
          </a:bodyPr>
          <a:lstStyle/>
          <a:p>
            <a:pPr marL="205560" indent="-205560" algn="just">
              <a:lnSpc>
                <a:spcPct val="90000"/>
              </a:lnSpc>
              <a:spcBef>
                <a:spcPts val="1001"/>
              </a:spcBef>
              <a:buClr>
                <a:srgbClr val="FFFFFF"/>
              </a:buClr>
              <a:buFont typeface="Arial"/>
              <a:buChar char="•"/>
            </a:pPr>
            <a:r>
              <a:rPr lang="en-US" sz="2800" b="0" strike="noStrike" spc="-1">
                <a:solidFill>
                  <a:srgbClr val="FFFFFF"/>
                </a:solidFill>
                <a:latin typeface="Arial"/>
                <a:ea typeface="Helvetica Neue Medium"/>
              </a:rPr>
              <a:t>Hyperparameters:</a:t>
            </a:r>
            <a:endParaRPr lang="x-none" sz="2800" b="0" strike="noStrike" spc="-1">
              <a:solidFill>
                <a:srgbClr val="FFFFFF"/>
              </a:solidFill>
              <a:latin typeface="Helvetica Neue Medium"/>
            </a:endParaRPr>
          </a:p>
          <a:p>
            <a:pPr indent="0">
              <a:lnSpc>
                <a:spcPct val="90000"/>
              </a:lnSpc>
              <a:spcBef>
                <a:spcPts val="1417"/>
              </a:spcBef>
              <a:buNone/>
            </a:pPr>
            <a:endParaRPr lang="x-none" sz="2400" b="0" strike="noStrike" spc="-1">
              <a:solidFill>
                <a:srgbClr val="FFFFFF"/>
              </a:solidFill>
              <a:latin typeface="Helvetica Neue Medium"/>
            </a:endParaRPr>
          </a:p>
          <a:p>
            <a:pPr indent="0">
              <a:lnSpc>
                <a:spcPct val="90000"/>
              </a:lnSpc>
              <a:spcBef>
                <a:spcPts val="1417"/>
              </a:spcBef>
              <a:buNone/>
            </a:pPr>
            <a:endParaRPr lang="x-none" sz="2400" b="0" strike="noStrike" spc="-1">
              <a:solidFill>
                <a:srgbClr val="FFFFFF"/>
              </a:solidFill>
              <a:latin typeface="Helvetica Neue Medium"/>
            </a:endParaRPr>
          </a:p>
          <a:p>
            <a:pPr indent="0">
              <a:lnSpc>
                <a:spcPct val="90000"/>
              </a:lnSpc>
              <a:spcBef>
                <a:spcPts val="1417"/>
              </a:spcBef>
              <a:buNone/>
            </a:pPr>
            <a:endParaRPr lang="x-none" sz="2400" b="0" strike="noStrike" spc="-1">
              <a:solidFill>
                <a:srgbClr val="FFFFFF"/>
              </a:solidFill>
              <a:latin typeface="Helvetica Neue Medium"/>
            </a:endParaRPr>
          </a:p>
          <a:p>
            <a:pPr indent="0">
              <a:lnSpc>
                <a:spcPct val="90000"/>
              </a:lnSpc>
              <a:spcBef>
                <a:spcPts val="1417"/>
              </a:spcBef>
              <a:buNone/>
            </a:pPr>
            <a:endParaRPr lang="x-none" sz="2400" b="0" strike="noStrike" spc="-1">
              <a:solidFill>
                <a:srgbClr val="FFFFFF"/>
              </a:solidFill>
              <a:latin typeface="Helvetica Neue Medium"/>
            </a:endParaRPr>
          </a:p>
          <a:p>
            <a:pPr indent="0">
              <a:lnSpc>
                <a:spcPct val="90000"/>
              </a:lnSpc>
              <a:spcBef>
                <a:spcPts val="1417"/>
              </a:spcBef>
              <a:buNone/>
            </a:pPr>
            <a:endParaRPr lang="x-none" sz="2400" b="0" strike="noStrike" spc="-1">
              <a:solidFill>
                <a:srgbClr val="FFFFFF"/>
              </a:solidFill>
              <a:latin typeface="Helvetica Neue Medium"/>
            </a:endParaRPr>
          </a:p>
          <a:p>
            <a:pPr marL="205560" indent="-205560" algn="just">
              <a:lnSpc>
                <a:spcPct val="90000"/>
              </a:lnSpc>
              <a:spcBef>
                <a:spcPts val="1001"/>
              </a:spcBef>
              <a:buClr>
                <a:srgbClr val="FFFFFF"/>
              </a:buClr>
              <a:buFont typeface="Arial"/>
              <a:buChar char="•"/>
            </a:pPr>
            <a:r>
              <a:rPr lang="en-US" sz="2800" b="0" strike="noStrike" spc="-1">
                <a:solidFill>
                  <a:srgbClr val="FFFFFF"/>
                </a:solidFill>
                <a:latin typeface="Arial"/>
                <a:ea typeface="Helvetica Neue Medium"/>
              </a:rPr>
              <a:t>Optimizer: Adam</a:t>
            </a:r>
            <a:endParaRPr lang="x-none" sz="2800" b="0" strike="noStrike" spc="-1">
              <a:solidFill>
                <a:srgbClr val="FFFFFF"/>
              </a:solidFill>
              <a:latin typeface="Helvetica Neue Medium"/>
            </a:endParaRPr>
          </a:p>
          <a:p>
            <a:pPr marL="205560" indent="-205560" algn="just">
              <a:lnSpc>
                <a:spcPct val="90000"/>
              </a:lnSpc>
              <a:spcBef>
                <a:spcPts val="1001"/>
              </a:spcBef>
              <a:buClr>
                <a:srgbClr val="FFFFFF"/>
              </a:buClr>
              <a:buFont typeface="Arial"/>
              <a:buChar char="•"/>
            </a:pPr>
            <a:r>
              <a:rPr lang="en-US" sz="2800" b="0" strike="noStrike" spc="-1">
                <a:solidFill>
                  <a:srgbClr val="FFFFFF"/>
                </a:solidFill>
                <a:latin typeface="Arial"/>
                <a:ea typeface="Helvetica Neue Medium"/>
              </a:rPr>
              <a:t>Criterion: CrossEntropyLoss</a:t>
            </a:r>
            <a:endParaRPr lang="x-none" sz="2800" b="0" strike="noStrike" spc="-1">
              <a:solidFill>
                <a:srgbClr val="FFFFFF"/>
              </a:solidFill>
              <a:latin typeface="Helvetica Neue Medium"/>
            </a:endParaRPr>
          </a:p>
          <a:p>
            <a:pPr marL="617040" lvl="1" indent="-205560" algn="just">
              <a:lnSpc>
                <a:spcPct val="90000"/>
              </a:lnSpc>
              <a:spcBef>
                <a:spcPts val="499"/>
              </a:spcBef>
              <a:buClr>
                <a:srgbClr val="FFFFFF"/>
              </a:buClr>
              <a:buFont typeface="Arial"/>
              <a:buChar char="•"/>
            </a:pPr>
            <a:r>
              <a:rPr lang="en-US" sz="2400" b="0" strike="noStrike" spc="-1">
                <a:solidFill>
                  <a:srgbClr val="FFFFFF"/>
                </a:solidFill>
                <a:latin typeface="Arial"/>
                <a:ea typeface="Helvetica Neue Medium"/>
              </a:rPr>
              <a:t>Prediction: Softmax probabilities</a:t>
            </a:r>
            <a:endParaRPr lang="x-none" sz="2400" b="0" strike="noStrike" spc="-1">
              <a:solidFill>
                <a:srgbClr val="FFFFFF"/>
              </a:solidFill>
              <a:latin typeface="Helvetica Neue Medium"/>
            </a:endParaRPr>
          </a:p>
          <a:p>
            <a:pPr marL="617040" lvl="1" indent="-205560" algn="just">
              <a:lnSpc>
                <a:spcPct val="90000"/>
              </a:lnSpc>
              <a:spcBef>
                <a:spcPts val="499"/>
              </a:spcBef>
              <a:buClr>
                <a:srgbClr val="FFFFFF"/>
              </a:buClr>
              <a:buFont typeface="Arial"/>
              <a:buChar char="•"/>
            </a:pPr>
            <a:r>
              <a:rPr lang="en-US" sz="2400" b="0" strike="noStrike" spc="-1">
                <a:solidFill>
                  <a:srgbClr val="FFFFFF"/>
                </a:solidFill>
                <a:latin typeface="Arial"/>
                <a:ea typeface="Helvetica Neue Medium"/>
              </a:rPr>
              <a:t>Ground Truth: Class label</a:t>
            </a:r>
            <a:endParaRPr lang="x-none" sz="2400" b="0" strike="noStrike" spc="-1">
              <a:solidFill>
                <a:srgbClr val="FFFFFF"/>
              </a:solidFill>
              <a:latin typeface="Helvetica Neue Medium"/>
            </a:endParaRPr>
          </a:p>
        </p:txBody>
      </p:sp>
      <p:graphicFrame>
        <p:nvGraphicFramePr>
          <p:cNvPr id="207" name="Tabla 5"/>
          <p:cNvGraphicFramePr/>
          <p:nvPr/>
        </p:nvGraphicFramePr>
        <p:xfrm>
          <a:off x="2031840" y="2517840"/>
          <a:ext cx="8127360" cy="1483200"/>
        </p:xfrm>
        <a:graphic>
          <a:graphicData uri="http://schemas.openxmlformats.org/drawingml/2006/table">
            <a:tbl>
              <a:tblPr/>
              <a:tblGrid>
                <a:gridCol w="2031840"/>
                <a:gridCol w="2031840"/>
                <a:gridCol w="2031840"/>
                <a:gridCol w="2031840"/>
              </a:tblGrid>
              <a:tr h="370800">
                <a:tc>
                  <a:txBody>
                    <a:bodyPr/>
                    <a:lstStyle/>
                    <a:p>
                      <a:endParaRPr lang="es-ES" sz="1800" b="1" strike="noStrike" spc="-1">
                        <a:solidFill>
                          <a:schemeClr val="dk1"/>
                        </a:solidFill>
                        <a:latin typeface="Calibri"/>
                      </a:endParaRPr>
                    </a:p>
                  </a:txBody>
                  <a:tcPr>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c>
                  <a:txBody>
                    <a:bodyPr/>
                    <a:lstStyle/>
                    <a:p>
                      <a:pPr>
                        <a:lnSpc>
                          <a:spcPct val="100000"/>
                        </a:lnSpc>
                      </a:pPr>
                      <a:r>
                        <a:rPr lang="es-ES" sz="1800" b="1" strike="noStrike" spc="-1">
                          <a:solidFill>
                            <a:schemeClr val="dk1"/>
                          </a:solidFill>
                          <a:latin typeface="Calibri"/>
                        </a:rPr>
                        <a:t>TabukNet</a:t>
                      </a:r>
                      <a:endParaRPr lang="en-GB" sz="1800" b="0" strike="noStrike" spc="-1">
                        <a:solidFill>
                          <a:srgbClr val="000000"/>
                        </a:solidFill>
                        <a:latin typeface="Arial"/>
                      </a:endParaRPr>
                    </a:p>
                  </a:txBody>
                  <a:tcPr>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c>
                  <a:txBody>
                    <a:bodyPr/>
                    <a:lstStyle/>
                    <a:p>
                      <a:pPr>
                        <a:lnSpc>
                          <a:spcPct val="100000"/>
                        </a:lnSpc>
                      </a:pPr>
                      <a:r>
                        <a:rPr lang="es-ES" sz="1800" b="1" strike="noStrike" spc="-1">
                          <a:solidFill>
                            <a:schemeClr val="dk1"/>
                          </a:solidFill>
                          <a:latin typeface="Calibri"/>
                        </a:rPr>
                        <a:t>VGG19</a:t>
                      </a:r>
                      <a:endParaRPr lang="en-GB" sz="1800" b="0" strike="noStrike" spc="-1">
                        <a:solidFill>
                          <a:srgbClr val="000000"/>
                        </a:solidFill>
                        <a:latin typeface="Arial"/>
                      </a:endParaRPr>
                    </a:p>
                  </a:txBody>
                  <a:tcPr>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c>
                  <a:txBody>
                    <a:bodyPr/>
                    <a:lstStyle/>
                    <a:p>
                      <a:pPr>
                        <a:lnSpc>
                          <a:spcPct val="100000"/>
                        </a:lnSpc>
                      </a:pPr>
                      <a:r>
                        <a:rPr lang="es-ES" sz="1800" b="1" strike="noStrike" spc="-1">
                          <a:solidFill>
                            <a:schemeClr val="dk1"/>
                          </a:solidFill>
                          <a:latin typeface="Calibri"/>
                        </a:rPr>
                        <a:t>ResNet18</a:t>
                      </a:r>
                      <a:endParaRPr lang="en-GB" sz="1800" b="0" strike="noStrike" spc="-1">
                        <a:solidFill>
                          <a:srgbClr val="000000"/>
                        </a:solidFill>
                        <a:latin typeface="Arial"/>
                      </a:endParaRPr>
                    </a:p>
                  </a:txBody>
                  <a:tcPr>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r>
              <a:tr h="370800">
                <a:tc>
                  <a:txBody>
                    <a:bodyPr/>
                    <a:lstStyle/>
                    <a:p>
                      <a:pPr>
                        <a:lnSpc>
                          <a:spcPct val="100000"/>
                        </a:lnSpc>
                      </a:pPr>
                      <a:r>
                        <a:rPr lang="es-ES" sz="1800" b="0" strike="noStrike" spc="-1">
                          <a:solidFill>
                            <a:schemeClr val="dk1"/>
                          </a:solidFill>
                          <a:latin typeface="Calibri"/>
                        </a:rPr>
                        <a:t>Number of epochs</a:t>
                      </a:r>
                      <a:endParaRPr lang="en-GB" sz="1800" b="0" strike="noStrike" spc="-1">
                        <a:solidFill>
                          <a:srgbClr val="000000"/>
                        </a:solidFill>
                        <a:latin typeface="Arial"/>
                      </a:endParaRPr>
                    </a:p>
                  </a:txBody>
                  <a:tcPr>
                    <a:lnL w="12240">
                      <a:solidFill>
                        <a:srgbClr val="5B9BD5"/>
                      </a:solidFill>
                    </a:lnL>
                    <a:lnR w="12240">
                      <a:solidFill>
                        <a:srgbClr val="5B9BD5"/>
                      </a:solidFill>
                    </a:lnR>
                    <a:lnT w="12240">
                      <a:solidFill>
                        <a:srgbClr val="5B9BD5"/>
                      </a:solidFill>
                    </a:lnT>
                    <a:lnB w="12240">
                      <a:solidFill>
                        <a:srgbClr val="5B9BD5"/>
                      </a:solidFill>
                    </a:lnB>
                    <a:solidFill>
                      <a:srgbClr val="D1DEEF"/>
                    </a:solidFill>
                  </a:tcPr>
                </a:tc>
                <a:tc>
                  <a:txBody>
                    <a:bodyPr/>
                    <a:lstStyle/>
                    <a:p>
                      <a:pPr>
                        <a:lnSpc>
                          <a:spcPct val="100000"/>
                        </a:lnSpc>
                      </a:pPr>
                      <a:r>
                        <a:rPr lang="es-ES" sz="1800" b="0" strike="noStrike" spc="-1">
                          <a:solidFill>
                            <a:schemeClr val="dk1"/>
                          </a:solidFill>
                          <a:latin typeface="Calibri"/>
                        </a:rPr>
                        <a:t>40</a:t>
                      </a:r>
                      <a:endParaRPr lang="en-GB" sz="1800" b="0" strike="noStrike" spc="-1">
                        <a:solidFill>
                          <a:srgbClr val="000000"/>
                        </a:solidFill>
                        <a:latin typeface="Arial"/>
                      </a:endParaRPr>
                    </a:p>
                  </a:txBody>
                  <a:tcPr>
                    <a:lnL w="12240">
                      <a:solidFill>
                        <a:srgbClr val="5B9BD5"/>
                      </a:solidFill>
                    </a:lnL>
                    <a:lnR w="12240">
                      <a:solidFill>
                        <a:srgbClr val="5B9BD5"/>
                      </a:solidFill>
                    </a:lnR>
                    <a:lnT w="12240">
                      <a:solidFill>
                        <a:srgbClr val="5B9BD5"/>
                      </a:solidFill>
                    </a:lnT>
                    <a:lnB w="12240">
                      <a:solidFill>
                        <a:srgbClr val="5B9BD5"/>
                      </a:solidFill>
                    </a:lnB>
                    <a:solidFill>
                      <a:srgbClr val="D1DEEF"/>
                    </a:solidFill>
                  </a:tcPr>
                </a:tc>
                <a:tc>
                  <a:txBody>
                    <a:bodyPr/>
                    <a:lstStyle/>
                    <a:p>
                      <a:pPr>
                        <a:lnSpc>
                          <a:spcPct val="100000"/>
                        </a:lnSpc>
                      </a:pPr>
                      <a:r>
                        <a:rPr lang="es-ES" sz="1800" b="0" strike="noStrike" spc="-1">
                          <a:solidFill>
                            <a:schemeClr val="dk1"/>
                          </a:solidFill>
                          <a:latin typeface="Calibri"/>
                        </a:rPr>
                        <a:t>40</a:t>
                      </a:r>
                      <a:endParaRPr lang="en-GB" sz="1800" b="0" strike="noStrike" spc="-1">
                        <a:solidFill>
                          <a:srgbClr val="000000"/>
                        </a:solidFill>
                        <a:latin typeface="Arial"/>
                      </a:endParaRPr>
                    </a:p>
                  </a:txBody>
                  <a:tcPr>
                    <a:lnL w="12240">
                      <a:solidFill>
                        <a:srgbClr val="5B9BD5"/>
                      </a:solidFill>
                    </a:lnL>
                    <a:lnR w="12240">
                      <a:solidFill>
                        <a:srgbClr val="5B9BD5"/>
                      </a:solidFill>
                    </a:lnR>
                    <a:lnT w="12240">
                      <a:solidFill>
                        <a:srgbClr val="5B9BD5"/>
                      </a:solidFill>
                    </a:lnT>
                    <a:lnB w="12240">
                      <a:solidFill>
                        <a:srgbClr val="5B9BD5"/>
                      </a:solidFill>
                    </a:lnB>
                    <a:solidFill>
                      <a:srgbClr val="D1DEEF"/>
                    </a:solidFill>
                  </a:tcPr>
                </a:tc>
                <a:tc>
                  <a:txBody>
                    <a:bodyPr/>
                    <a:lstStyle/>
                    <a:p>
                      <a:endParaRPr lang="es-ES" sz="1800" b="0" strike="noStrike" spc="-1">
                        <a:solidFill>
                          <a:schemeClr val="dk1"/>
                        </a:solidFill>
                        <a:latin typeface="Calibri"/>
                      </a:endParaRPr>
                    </a:p>
                  </a:txBody>
                  <a:tcPr>
                    <a:lnL w="12240">
                      <a:solidFill>
                        <a:srgbClr val="5B9BD5"/>
                      </a:solidFill>
                    </a:lnL>
                    <a:lnR w="12240">
                      <a:solidFill>
                        <a:srgbClr val="5B9BD5"/>
                      </a:solidFill>
                    </a:lnR>
                    <a:lnT w="12240">
                      <a:solidFill>
                        <a:srgbClr val="5B9BD5"/>
                      </a:solidFill>
                    </a:lnT>
                    <a:lnB w="12240">
                      <a:solidFill>
                        <a:srgbClr val="5B9BD5"/>
                      </a:solidFill>
                    </a:lnB>
                    <a:solidFill>
                      <a:srgbClr val="D1DEEF"/>
                    </a:solidFill>
                  </a:tcPr>
                </a:tc>
              </a:tr>
              <a:tr h="370800">
                <a:tc>
                  <a:txBody>
                    <a:bodyPr/>
                    <a:lstStyle/>
                    <a:p>
                      <a:pPr>
                        <a:lnSpc>
                          <a:spcPct val="100000"/>
                        </a:lnSpc>
                      </a:pPr>
                      <a:r>
                        <a:rPr lang="es-ES" sz="1800" b="0" strike="noStrike" spc="-1">
                          <a:solidFill>
                            <a:schemeClr val="dk1"/>
                          </a:solidFill>
                          <a:latin typeface="Calibri"/>
                        </a:rPr>
                        <a:t>Batch Size</a:t>
                      </a:r>
                      <a:endParaRPr lang="en-GB" sz="1800" b="0" strike="noStrike" spc="-1">
                        <a:solidFill>
                          <a:srgbClr val="000000"/>
                        </a:solidFill>
                        <a:latin typeface="Arial"/>
                      </a:endParaRPr>
                    </a:p>
                  </a:txBody>
                  <a:tcPr>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c>
                  <a:txBody>
                    <a:bodyPr/>
                    <a:lstStyle/>
                    <a:p>
                      <a:pPr>
                        <a:lnSpc>
                          <a:spcPct val="100000"/>
                        </a:lnSpc>
                      </a:pPr>
                      <a:r>
                        <a:rPr lang="es-ES" sz="1800" b="0" strike="noStrike" spc="-1">
                          <a:solidFill>
                            <a:schemeClr val="dk1"/>
                          </a:solidFill>
                          <a:latin typeface="Calibri"/>
                        </a:rPr>
                        <a:t>64</a:t>
                      </a:r>
                      <a:endParaRPr lang="en-GB" sz="1800" b="0" strike="noStrike" spc="-1">
                        <a:solidFill>
                          <a:srgbClr val="000000"/>
                        </a:solidFill>
                        <a:latin typeface="Arial"/>
                      </a:endParaRPr>
                    </a:p>
                  </a:txBody>
                  <a:tcPr>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c>
                  <a:txBody>
                    <a:bodyPr/>
                    <a:lstStyle/>
                    <a:p>
                      <a:pPr>
                        <a:lnSpc>
                          <a:spcPct val="100000"/>
                        </a:lnSpc>
                      </a:pPr>
                      <a:r>
                        <a:rPr lang="es-ES" sz="1800" b="0" strike="noStrike" spc="-1">
                          <a:solidFill>
                            <a:schemeClr val="dk1"/>
                          </a:solidFill>
                          <a:latin typeface="Calibri"/>
                        </a:rPr>
                        <a:t>64</a:t>
                      </a:r>
                      <a:endParaRPr lang="en-GB" sz="1800" b="0" strike="noStrike" spc="-1">
                        <a:solidFill>
                          <a:srgbClr val="000000"/>
                        </a:solidFill>
                        <a:latin typeface="Arial"/>
                      </a:endParaRPr>
                    </a:p>
                  </a:txBody>
                  <a:tcPr>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c>
                  <a:txBody>
                    <a:bodyPr/>
                    <a:lstStyle/>
                    <a:p>
                      <a:endParaRPr lang="es-ES" sz="1800" b="0" strike="noStrike" spc="-1">
                        <a:solidFill>
                          <a:schemeClr val="dk1"/>
                        </a:solidFill>
                        <a:latin typeface="Calibri"/>
                      </a:endParaRPr>
                    </a:p>
                  </a:txBody>
                  <a:tcPr>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r>
              <a:tr h="370800">
                <a:tc>
                  <a:txBody>
                    <a:bodyPr/>
                    <a:lstStyle/>
                    <a:p>
                      <a:pPr>
                        <a:lnSpc>
                          <a:spcPct val="100000"/>
                        </a:lnSpc>
                      </a:pPr>
                      <a:r>
                        <a:rPr lang="es-ES" sz="1800" b="0" strike="noStrike" spc="-1">
                          <a:solidFill>
                            <a:schemeClr val="dk1"/>
                          </a:solidFill>
                          <a:latin typeface="Calibri"/>
                        </a:rPr>
                        <a:t>Learning Rate</a:t>
                      </a:r>
                      <a:endParaRPr lang="en-GB" sz="1800" b="0" strike="noStrike" spc="-1">
                        <a:solidFill>
                          <a:srgbClr val="000000"/>
                        </a:solidFill>
                        <a:latin typeface="Arial"/>
                      </a:endParaRPr>
                    </a:p>
                  </a:txBody>
                  <a:tcPr>
                    <a:lnL w="12240">
                      <a:solidFill>
                        <a:srgbClr val="5B9BD5"/>
                      </a:solidFill>
                    </a:lnL>
                    <a:lnR w="12240">
                      <a:solidFill>
                        <a:srgbClr val="5B9BD5"/>
                      </a:solidFill>
                    </a:lnR>
                    <a:lnT w="12240">
                      <a:solidFill>
                        <a:srgbClr val="5B9BD5"/>
                      </a:solidFill>
                    </a:lnT>
                    <a:lnB w="12240">
                      <a:solidFill>
                        <a:srgbClr val="5B9BD5"/>
                      </a:solidFill>
                    </a:lnB>
                    <a:solidFill>
                      <a:srgbClr val="D1DEEF"/>
                    </a:solidFill>
                  </a:tcPr>
                </a:tc>
                <a:tc>
                  <a:txBody>
                    <a:bodyPr/>
                    <a:lstStyle/>
                    <a:p>
                      <a:pPr>
                        <a:lnSpc>
                          <a:spcPct val="100000"/>
                        </a:lnSpc>
                      </a:pPr>
                      <a:r>
                        <a:rPr lang="es-ES" sz="1800" b="0" strike="noStrike" spc="-1">
                          <a:solidFill>
                            <a:schemeClr val="dk1"/>
                          </a:solidFill>
                          <a:latin typeface="Calibri"/>
                        </a:rPr>
                        <a:t>0.001</a:t>
                      </a:r>
                      <a:endParaRPr lang="en-GB" sz="1800" b="0" strike="noStrike" spc="-1">
                        <a:solidFill>
                          <a:srgbClr val="000000"/>
                        </a:solidFill>
                        <a:latin typeface="Arial"/>
                      </a:endParaRPr>
                    </a:p>
                  </a:txBody>
                  <a:tcPr>
                    <a:lnL w="12240">
                      <a:solidFill>
                        <a:srgbClr val="5B9BD5"/>
                      </a:solidFill>
                    </a:lnL>
                    <a:lnR w="12240">
                      <a:solidFill>
                        <a:srgbClr val="5B9BD5"/>
                      </a:solidFill>
                    </a:lnR>
                    <a:lnT w="12240">
                      <a:solidFill>
                        <a:srgbClr val="5B9BD5"/>
                      </a:solidFill>
                    </a:lnT>
                    <a:lnB w="12240">
                      <a:solidFill>
                        <a:srgbClr val="5B9BD5"/>
                      </a:solidFill>
                    </a:lnB>
                    <a:solidFill>
                      <a:srgbClr val="D1DEEF"/>
                    </a:solidFill>
                  </a:tcPr>
                </a:tc>
                <a:tc>
                  <a:txBody>
                    <a:bodyPr/>
                    <a:lstStyle/>
                    <a:p>
                      <a:pPr>
                        <a:lnSpc>
                          <a:spcPct val="100000"/>
                        </a:lnSpc>
                      </a:pPr>
                      <a:r>
                        <a:rPr lang="es-ES" sz="1800" b="0" strike="noStrike" spc="-1">
                          <a:solidFill>
                            <a:schemeClr val="dk1"/>
                          </a:solidFill>
                          <a:latin typeface="Calibri"/>
                        </a:rPr>
                        <a:t>0.001</a:t>
                      </a:r>
                      <a:endParaRPr lang="en-GB" sz="1800" b="0" strike="noStrike" spc="-1">
                        <a:solidFill>
                          <a:srgbClr val="000000"/>
                        </a:solidFill>
                        <a:latin typeface="Arial"/>
                      </a:endParaRPr>
                    </a:p>
                  </a:txBody>
                  <a:tcPr>
                    <a:lnL w="12240">
                      <a:solidFill>
                        <a:srgbClr val="5B9BD5"/>
                      </a:solidFill>
                    </a:lnL>
                    <a:lnR w="12240">
                      <a:solidFill>
                        <a:srgbClr val="5B9BD5"/>
                      </a:solidFill>
                    </a:lnR>
                    <a:lnT w="12240">
                      <a:solidFill>
                        <a:srgbClr val="5B9BD5"/>
                      </a:solidFill>
                    </a:lnT>
                    <a:lnB w="12240">
                      <a:solidFill>
                        <a:srgbClr val="5B9BD5"/>
                      </a:solidFill>
                    </a:lnB>
                    <a:solidFill>
                      <a:srgbClr val="D1DEEF"/>
                    </a:solidFill>
                  </a:tcPr>
                </a:tc>
                <a:tc>
                  <a:txBody>
                    <a:bodyPr/>
                    <a:lstStyle/>
                    <a:p>
                      <a:endParaRPr lang="es-ES" sz="1800" b="0" strike="noStrike" spc="-1">
                        <a:solidFill>
                          <a:schemeClr val="dk1"/>
                        </a:solidFill>
                        <a:latin typeface="Calibri"/>
                      </a:endParaRPr>
                    </a:p>
                  </a:txBody>
                  <a:tcPr>
                    <a:lnL w="12240">
                      <a:solidFill>
                        <a:srgbClr val="5B9BD5"/>
                      </a:solidFill>
                    </a:lnL>
                    <a:lnR w="12240">
                      <a:solidFill>
                        <a:srgbClr val="5B9BD5"/>
                      </a:solidFill>
                    </a:lnR>
                    <a:lnT w="12240">
                      <a:solidFill>
                        <a:srgbClr val="5B9BD5"/>
                      </a:solidFill>
                    </a:lnT>
                    <a:lnB w="12240">
                      <a:solidFill>
                        <a:srgbClr val="5B9BD5"/>
                      </a:solidFill>
                    </a:lnB>
                    <a:solidFill>
                      <a:srgbClr val="D1DEEF"/>
                    </a:solidFill>
                  </a:tcPr>
                </a:tc>
              </a:tr>
            </a:tbl>
          </a:graphicData>
        </a:graphic>
      </p:graphicFrame>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indent="0">
              <a:lnSpc>
                <a:spcPct val="90000"/>
              </a:lnSpc>
              <a:buNone/>
            </a:pPr>
            <a:r>
              <a:rPr lang="es-ES" sz="4400" b="1" strike="noStrike" spc="-1">
                <a:solidFill>
                  <a:srgbClr val="FFFFFF"/>
                </a:solidFill>
                <a:latin typeface="Helvetica Neue"/>
                <a:ea typeface="Helvetica Neue"/>
              </a:rPr>
              <a:t>TabukNet</a:t>
            </a:r>
            <a:endParaRPr lang="x-none" sz="4400" b="0" strike="noStrike" spc="-1">
              <a:solidFill>
                <a:srgbClr val="FFFFFF"/>
              </a:solidFill>
              <a:latin typeface="Calibri"/>
            </a:endParaRPr>
          </a:p>
        </p:txBody>
      </p:sp>
      <p:sp>
        <p:nvSpPr>
          <p:cNvPr id="209" name="CuadroTexto 2"/>
          <p:cNvSpPr/>
          <p:nvPr/>
        </p:nvSpPr>
        <p:spPr>
          <a:xfrm>
            <a:off x="7521840" y="1690560"/>
            <a:ext cx="4197960" cy="3381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s-ES" sz="1800" b="0" strike="noStrike" spc="-1">
                <a:solidFill>
                  <a:srgbClr val="FFFFFF"/>
                </a:solidFill>
                <a:latin typeface="Calibri"/>
              </a:rPr>
              <a:t>Train Set:</a:t>
            </a:r>
            <a:endParaRPr lang="en-GB" sz="1800" b="0" strike="noStrike" spc="-1">
              <a:solidFill>
                <a:srgbClr val="FFFFFF"/>
              </a:solidFill>
              <a:latin typeface="Arial"/>
            </a:endParaRPr>
          </a:p>
          <a:p>
            <a:pPr>
              <a:lnSpc>
                <a:spcPct val="100000"/>
              </a:lnSpc>
            </a:pPr>
            <a:r>
              <a:rPr lang="es-ES" sz="1800" b="0" strike="noStrike" spc="-1">
                <a:solidFill>
                  <a:srgbClr val="FFFFFF"/>
                </a:solidFill>
                <a:latin typeface="Calibri"/>
              </a:rPr>
              <a:t>		Accuracy: 0.891</a:t>
            </a:r>
            <a:endParaRPr lang="en-GB" sz="1800" b="0" strike="noStrike" spc="-1">
              <a:solidFill>
                <a:srgbClr val="FFFFFF"/>
              </a:solidFill>
              <a:latin typeface="Arial"/>
            </a:endParaRPr>
          </a:p>
          <a:p>
            <a:pPr>
              <a:lnSpc>
                <a:spcPct val="100000"/>
              </a:lnSpc>
            </a:pPr>
            <a:r>
              <a:rPr lang="es-ES" sz="1800" b="0" strike="noStrike" spc="-1">
                <a:solidFill>
                  <a:srgbClr val="FFFFFF"/>
                </a:solidFill>
                <a:latin typeface="Calibri"/>
              </a:rPr>
              <a:t>		Fscore: 0.8869</a:t>
            </a:r>
            <a:endParaRPr lang="en-GB" sz="1800" b="0" strike="noStrike" spc="-1">
              <a:solidFill>
                <a:srgbClr val="FFFFFF"/>
              </a:solidFill>
              <a:latin typeface="Arial"/>
            </a:endParaRPr>
          </a:p>
          <a:p>
            <a:pPr>
              <a:lnSpc>
                <a:spcPct val="100000"/>
              </a:lnSpc>
            </a:pPr>
            <a:r>
              <a:rPr lang="es-ES" sz="1800" b="0" strike="noStrike" spc="-1">
                <a:solidFill>
                  <a:srgbClr val="FFFFFF"/>
                </a:solidFill>
                <a:latin typeface="Calibri"/>
              </a:rPr>
              <a:t>		Loss: 0.6472</a:t>
            </a:r>
            <a:endParaRPr lang="en-GB" sz="1800" b="0" strike="noStrike" spc="-1">
              <a:solidFill>
                <a:srgbClr val="FFFFFF"/>
              </a:solidFill>
              <a:latin typeface="Arial"/>
            </a:endParaRPr>
          </a:p>
          <a:p>
            <a:pPr>
              <a:lnSpc>
                <a:spcPct val="100000"/>
              </a:lnSpc>
            </a:pPr>
            <a:r>
              <a:rPr lang="es-ES" sz="1800" b="0" strike="noStrike" spc="-1">
                <a:solidFill>
                  <a:srgbClr val="FFFFFF"/>
                </a:solidFill>
                <a:latin typeface="Calibri"/>
              </a:rPr>
              <a:t>Val Set:</a:t>
            </a:r>
            <a:endParaRPr lang="en-GB" sz="1800" b="0" strike="noStrike" spc="-1">
              <a:solidFill>
                <a:srgbClr val="FFFFFF"/>
              </a:solidFill>
              <a:latin typeface="Arial"/>
            </a:endParaRPr>
          </a:p>
          <a:p>
            <a:pPr>
              <a:lnSpc>
                <a:spcPct val="100000"/>
              </a:lnSpc>
            </a:pPr>
            <a:r>
              <a:rPr lang="es-ES" sz="1800" b="0" strike="noStrike" spc="-1">
                <a:solidFill>
                  <a:srgbClr val="FFFFFF"/>
                </a:solidFill>
                <a:latin typeface="Calibri"/>
              </a:rPr>
              <a:t>		Accuracy: 0.9362</a:t>
            </a:r>
            <a:endParaRPr lang="en-GB" sz="1800" b="0" strike="noStrike" spc="-1">
              <a:solidFill>
                <a:srgbClr val="FFFFFF"/>
              </a:solidFill>
              <a:latin typeface="Arial"/>
            </a:endParaRPr>
          </a:p>
          <a:p>
            <a:pPr>
              <a:lnSpc>
                <a:spcPct val="100000"/>
              </a:lnSpc>
            </a:pPr>
            <a:r>
              <a:rPr lang="es-ES" sz="1800" b="0" strike="noStrike" spc="-1">
                <a:solidFill>
                  <a:srgbClr val="FFFFFF"/>
                </a:solidFill>
                <a:latin typeface="Calibri"/>
              </a:rPr>
              <a:t>		Fscore: 0.9352</a:t>
            </a:r>
            <a:endParaRPr lang="en-GB" sz="1800" b="0" strike="noStrike" spc="-1">
              <a:solidFill>
                <a:srgbClr val="FFFFFF"/>
              </a:solidFill>
              <a:latin typeface="Arial"/>
            </a:endParaRPr>
          </a:p>
          <a:p>
            <a:pPr>
              <a:lnSpc>
                <a:spcPct val="100000"/>
              </a:lnSpc>
            </a:pPr>
            <a:r>
              <a:rPr lang="es-ES" sz="1800" b="0" strike="noStrike" spc="-1">
                <a:solidFill>
                  <a:srgbClr val="FFFFFF"/>
                </a:solidFill>
                <a:latin typeface="Calibri"/>
              </a:rPr>
              <a:t>		Loss: 0.6123	</a:t>
            </a:r>
            <a:endParaRPr lang="en-GB" sz="1800" b="0" strike="noStrike" spc="-1">
              <a:solidFill>
                <a:srgbClr val="FFFFFF"/>
              </a:solidFill>
              <a:latin typeface="Arial"/>
            </a:endParaRPr>
          </a:p>
          <a:p>
            <a:pPr>
              <a:lnSpc>
                <a:spcPct val="100000"/>
              </a:lnSpc>
            </a:pPr>
            <a:r>
              <a:rPr lang="es-ES" sz="1800" b="0" strike="noStrike" spc="-1">
                <a:solidFill>
                  <a:srgbClr val="FFFFFF"/>
                </a:solidFill>
                <a:latin typeface="Calibri"/>
              </a:rPr>
              <a:t>Test Set:</a:t>
            </a:r>
            <a:endParaRPr lang="en-GB" sz="1800" b="0" strike="noStrike" spc="-1">
              <a:solidFill>
                <a:srgbClr val="FFFFFF"/>
              </a:solidFill>
              <a:latin typeface="Arial"/>
            </a:endParaRPr>
          </a:p>
          <a:p>
            <a:pPr>
              <a:lnSpc>
                <a:spcPct val="100000"/>
              </a:lnSpc>
            </a:pPr>
            <a:r>
              <a:rPr lang="es-ES" sz="1800" b="0" strike="noStrike" spc="-1">
                <a:solidFill>
                  <a:srgbClr val="FFFFFF"/>
                </a:solidFill>
                <a:latin typeface="Calibri"/>
              </a:rPr>
              <a:t>		Accuracy: 0.612</a:t>
            </a:r>
            <a:endParaRPr lang="en-GB" sz="1800" b="0" strike="noStrike" spc="-1">
              <a:solidFill>
                <a:srgbClr val="FFFFFF"/>
              </a:solidFill>
              <a:latin typeface="Arial"/>
            </a:endParaRPr>
          </a:p>
          <a:p>
            <a:pPr>
              <a:lnSpc>
                <a:spcPct val="100000"/>
              </a:lnSpc>
            </a:pPr>
            <a:r>
              <a:rPr lang="es-ES" sz="1800" b="0" strike="noStrike" spc="-1">
                <a:solidFill>
                  <a:srgbClr val="FFFFFF"/>
                </a:solidFill>
                <a:latin typeface="Calibri"/>
              </a:rPr>
              <a:t>		Fscore: 0.555</a:t>
            </a:r>
            <a:endParaRPr lang="en-GB" sz="1800" b="0" strike="noStrike" spc="-1">
              <a:solidFill>
                <a:srgbClr val="FFFFFF"/>
              </a:solidFill>
              <a:latin typeface="Arial"/>
            </a:endParaRPr>
          </a:p>
          <a:p>
            <a:pPr>
              <a:lnSpc>
                <a:spcPct val="100000"/>
              </a:lnSpc>
            </a:pPr>
            <a:r>
              <a:rPr lang="es-ES" sz="1800" b="0" strike="noStrike" spc="-1">
                <a:solidFill>
                  <a:srgbClr val="FFFFFF"/>
                </a:solidFill>
                <a:latin typeface="Calibri"/>
              </a:rPr>
              <a:t>		Loss: 0.857</a:t>
            </a:r>
            <a:endParaRPr lang="en-GB" sz="1800" b="0" strike="noStrike" spc="-1">
              <a:solidFill>
                <a:srgbClr val="FFFFFF"/>
              </a:solidFill>
              <a:latin typeface="Arial"/>
            </a:endParaRPr>
          </a:p>
        </p:txBody>
      </p:sp>
      <p:pic>
        <p:nvPicPr>
          <p:cNvPr id="210" name="Imagen 5"/>
          <p:cNvPicPr/>
          <p:nvPr/>
        </p:nvPicPr>
        <p:blipFill>
          <a:blip r:embed="rId2"/>
          <a:stretch/>
        </p:blipFill>
        <p:spPr>
          <a:xfrm>
            <a:off x="838080" y="1690200"/>
            <a:ext cx="6133320" cy="2175480"/>
          </a:xfrm>
          <a:prstGeom prst="rect">
            <a:avLst/>
          </a:prstGeom>
          <a:ln w="0">
            <a:noFill/>
          </a:ln>
        </p:spPr>
      </p:pic>
      <p:pic>
        <p:nvPicPr>
          <p:cNvPr id="211" name="Imagen 7"/>
          <p:cNvPicPr/>
          <p:nvPr/>
        </p:nvPicPr>
        <p:blipFill>
          <a:blip r:embed="rId3"/>
          <a:stretch/>
        </p:blipFill>
        <p:spPr>
          <a:xfrm>
            <a:off x="838080" y="4048560"/>
            <a:ext cx="6133320" cy="2238120"/>
          </a:xfrm>
          <a:prstGeom prst="rect">
            <a:avLst/>
          </a:prstGeom>
          <a:ln w="0">
            <a:noFill/>
          </a:ln>
        </p:spPr>
      </p:pic>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2" name="PlaceHolder 1"/>
          <p:cNvSpPr>
            <a:spLocks noGrp="1"/>
          </p:cNvSpPr>
          <p:nvPr>
            <p:ph type="title"/>
          </p:nvPr>
        </p:nvSpPr>
        <p:spPr>
          <a:xfrm>
            <a:off x="838080" y="365040"/>
            <a:ext cx="10515240" cy="1325160"/>
          </a:xfrm>
          <a:prstGeom prst="rect">
            <a:avLst/>
          </a:prstGeom>
          <a:noFill/>
          <a:ln w="0">
            <a:noFill/>
          </a:ln>
        </p:spPr>
        <p:txBody>
          <a:bodyPr anchor="ctr">
            <a:normAutofit/>
          </a:bodyPr>
          <a:lstStyle/>
          <a:p>
            <a:pPr indent="0">
              <a:lnSpc>
                <a:spcPct val="90000"/>
              </a:lnSpc>
              <a:buNone/>
            </a:pPr>
            <a:r>
              <a:rPr lang="es-ES" sz="4000" b="1" strike="noStrike" spc="-1">
                <a:solidFill>
                  <a:srgbClr val="FFFFFF"/>
                </a:solidFill>
                <a:latin typeface="Helvetica Neue"/>
                <a:ea typeface="Helvetica Neue"/>
              </a:rPr>
              <a:t>ChittagongNet/VGG16</a:t>
            </a:r>
            <a:endParaRPr lang="x-none" sz="4000" b="0" strike="noStrike" spc="-1">
              <a:solidFill>
                <a:srgbClr val="FFFFFF"/>
              </a:solidFill>
              <a:latin typeface="Calibri"/>
            </a:endParaRPr>
          </a:p>
        </p:txBody>
      </p:sp>
      <p:pic>
        <p:nvPicPr>
          <p:cNvPr id="213" name="Imagen 1"/>
          <p:cNvPicPr/>
          <p:nvPr/>
        </p:nvPicPr>
        <p:blipFill>
          <a:blip r:embed="rId2"/>
          <a:stretch/>
        </p:blipFill>
        <p:spPr>
          <a:xfrm>
            <a:off x="838080" y="1690560"/>
            <a:ext cx="6133320" cy="2151000"/>
          </a:xfrm>
          <a:prstGeom prst="rect">
            <a:avLst/>
          </a:prstGeom>
          <a:ln w="0">
            <a:noFill/>
          </a:ln>
        </p:spPr>
      </p:pic>
      <p:pic>
        <p:nvPicPr>
          <p:cNvPr id="214" name="Imagen 2"/>
          <p:cNvPicPr/>
          <p:nvPr/>
        </p:nvPicPr>
        <p:blipFill>
          <a:blip r:embed="rId3"/>
          <a:stretch/>
        </p:blipFill>
        <p:spPr>
          <a:xfrm>
            <a:off x="838080" y="3991320"/>
            <a:ext cx="6133320" cy="2209680"/>
          </a:xfrm>
          <a:prstGeom prst="rect">
            <a:avLst/>
          </a:prstGeom>
          <a:ln w="0">
            <a:noFill/>
          </a:ln>
        </p:spPr>
      </p:pic>
      <p:sp>
        <p:nvSpPr>
          <p:cNvPr id="215" name="CuadroTexto 4"/>
          <p:cNvSpPr/>
          <p:nvPr/>
        </p:nvSpPr>
        <p:spPr>
          <a:xfrm>
            <a:off x="7521840" y="1690560"/>
            <a:ext cx="4197960" cy="3381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s-ES" sz="1800" b="0" strike="noStrike" spc="-1">
                <a:solidFill>
                  <a:srgbClr val="FFFFFF"/>
                </a:solidFill>
                <a:latin typeface="Calibri"/>
              </a:rPr>
              <a:t>Train Set:</a:t>
            </a:r>
            <a:endParaRPr lang="en-GB" sz="1800" b="0" strike="noStrike" spc="-1">
              <a:solidFill>
                <a:srgbClr val="FFFFFF"/>
              </a:solidFill>
              <a:latin typeface="Arial"/>
            </a:endParaRPr>
          </a:p>
          <a:p>
            <a:pPr>
              <a:lnSpc>
                <a:spcPct val="100000"/>
              </a:lnSpc>
            </a:pPr>
            <a:r>
              <a:rPr lang="es-ES" sz="1800" b="0" strike="noStrike" spc="-1">
                <a:solidFill>
                  <a:srgbClr val="FFFFFF"/>
                </a:solidFill>
                <a:latin typeface="Calibri"/>
              </a:rPr>
              <a:t>		Accuracy: 0.967</a:t>
            </a:r>
            <a:endParaRPr lang="en-GB" sz="1800" b="0" strike="noStrike" spc="-1">
              <a:solidFill>
                <a:srgbClr val="FFFFFF"/>
              </a:solidFill>
              <a:latin typeface="Arial"/>
            </a:endParaRPr>
          </a:p>
          <a:p>
            <a:pPr>
              <a:lnSpc>
                <a:spcPct val="100000"/>
              </a:lnSpc>
            </a:pPr>
            <a:r>
              <a:rPr lang="es-ES" sz="1800" b="0" strike="noStrike" spc="-1">
                <a:solidFill>
                  <a:srgbClr val="FFFFFF"/>
                </a:solidFill>
                <a:latin typeface="Calibri"/>
              </a:rPr>
              <a:t>		Fscore: 0.9638</a:t>
            </a:r>
            <a:endParaRPr lang="en-GB" sz="1800" b="0" strike="noStrike" spc="-1">
              <a:solidFill>
                <a:srgbClr val="FFFFFF"/>
              </a:solidFill>
              <a:latin typeface="Arial"/>
            </a:endParaRPr>
          </a:p>
          <a:p>
            <a:pPr>
              <a:lnSpc>
                <a:spcPct val="100000"/>
              </a:lnSpc>
            </a:pPr>
            <a:r>
              <a:rPr lang="es-ES" sz="1800" b="0" strike="noStrike" spc="-1">
                <a:solidFill>
                  <a:srgbClr val="FFFFFF"/>
                </a:solidFill>
                <a:latin typeface="Calibri"/>
              </a:rPr>
              <a:t>		Loss: 0.5834</a:t>
            </a:r>
            <a:endParaRPr lang="en-GB" sz="1800" b="0" strike="noStrike" spc="-1">
              <a:solidFill>
                <a:srgbClr val="FFFFFF"/>
              </a:solidFill>
              <a:latin typeface="Arial"/>
            </a:endParaRPr>
          </a:p>
          <a:p>
            <a:pPr>
              <a:lnSpc>
                <a:spcPct val="100000"/>
              </a:lnSpc>
            </a:pPr>
            <a:r>
              <a:rPr lang="es-ES" sz="1800" b="0" strike="noStrike" spc="-1">
                <a:solidFill>
                  <a:srgbClr val="FFFFFF"/>
                </a:solidFill>
                <a:latin typeface="Calibri"/>
              </a:rPr>
              <a:t>Val Set:</a:t>
            </a:r>
            <a:endParaRPr lang="en-GB" sz="1800" b="0" strike="noStrike" spc="-1">
              <a:solidFill>
                <a:srgbClr val="FFFFFF"/>
              </a:solidFill>
              <a:latin typeface="Arial"/>
            </a:endParaRPr>
          </a:p>
          <a:p>
            <a:pPr>
              <a:lnSpc>
                <a:spcPct val="100000"/>
              </a:lnSpc>
            </a:pPr>
            <a:r>
              <a:rPr lang="es-ES" sz="1800" b="0" strike="noStrike" spc="-1">
                <a:solidFill>
                  <a:srgbClr val="FFFFFF"/>
                </a:solidFill>
                <a:latin typeface="Calibri"/>
              </a:rPr>
              <a:t>		Accuracy: 0.975</a:t>
            </a:r>
            <a:endParaRPr lang="en-GB" sz="1800" b="0" strike="noStrike" spc="-1">
              <a:solidFill>
                <a:srgbClr val="FFFFFF"/>
              </a:solidFill>
              <a:latin typeface="Arial"/>
            </a:endParaRPr>
          </a:p>
          <a:p>
            <a:pPr>
              <a:lnSpc>
                <a:spcPct val="100000"/>
              </a:lnSpc>
            </a:pPr>
            <a:r>
              <a:rPr lang="es-ES" sz="1800" b="0" strike="noStrike" spc="-1">
                <a:solidFill>
                  <a:srgbClr val="FFFFFF"/>
                </a:solidFill>
                <a:latin typeface="Calibri"/>
              </a:rPr>
              <a:t>		Fscore: 0.9665</a:t>
            </a:r>
            <a:endParaRPr lang="en-GB" sz="1800" b="0" strike="noStrike" spc="-1">
              <a:solidFill>
                <a:srgbClr val="FFFFFF"/>
              </a:solidFill>
              <a:latin typeface="Arial"/>
            </a:endParaRPr>
          </a:p>
          <a:p>
            <a:pPr>
              <a:lnSpc>
                <a:spcPct val="100000"/>
              </a:lnSpc>
            </a:pPr>
            <a:r>
              <a:rPr lang="es-ES" sz="1800" b="0" strike="noStrike" spc="-1">
                <a:solidFill>
                  <a:srgbClr val="FFFFFF"/>
                </a:solidFill>
                <a:latin typeface="Calibri"/>
              </a:rPr>
              <a:t>		Loss: 0.5271	</a:t>
            </a:r>
            <a:endParaRPr lang="en-GB" sz="1800" b="0" strike="noStrike" spc="-1">
              <a:solidFill>
                <a:srgbClr val="FFFFFF"/>
              </a:solidFill>
              <a:latin typeface="Arial"/>
            </a:endParaRPr>
          </a:p>
          <a:p>
            <a:pPr>
              <a:lnSpc>
                <a:spcPct val="100000"/>
              </a:lnSpc>
            </a:pPr>
            <a:r>
              <a:rPr lang="es-ES" sz="1800" b="0" strike="noStrike" spc="-1">
                <a:solidFill>
                  <a:srgbClr val="FFFFFF"/>
                </a:solidFill>
                <a:latin typeface="Calibri"/>
              </a:rPr>
              <a:t>Test Set:</a:t>
            </a:r>
            <a:endParaRPr lang="en-GB" sz="1800" b="0" strike="noStrike" spc="-1">
              <a:solidFill>
                <a:srgbClr val="FFFFFF"/>
              </a:solidFill>
              <a:latin typeface="Arial"/>
            </a:endParaRPr>
          </a:p>
          <a:p>
            <a:pPr>
              <a:lnSpc>
                <a:spcPct val="100000"/>
              </a:lnSpc>
            </a:pPr>
            <a:r>
              <a:rPr lang="es-ES" sz="1800" b="0" strike="noStrike" spc="-1">
                <a:solidFill>
                  <a:srgbClr val="FFFFFF"/>
                </a:solidFill>
                <a:latin typeface="Calibri"/>
              </a:rPr>
              <a:t>		Accuracy: 0.5</a:t>
            </a:r>
            <a:endParaRPr lang="en-GB" sz="1800" b="0" strike="noStrike" spc="-1">
              <a:solidFill>
                <a:srgbClr val="FFFFFF"/>
              </a:solidFill>
              <a:latin typeface="Arial"/>
            </a:endParaRPr>
          </a:p>
          <a:p>
            <a:pPr>
              <a:lnSpc>
                <a:spcPct val="100000"/>
              </a:lnSpc>
            </a:pPr>
            <a:r>
              <a:rPr lang="es-ES" sz="1800" b="0" strike="noStrike" spc="-1">
                <a:solidFill>
                  <a:srgbClr val="FFFFFF"/>
                </a:solidFill>
                <a:latin typeface="Calibri"/>
              </a:rPr>
              <a:t>		Fscore: 0.446</a:t>
            </a:r>
            <a:endParaRPr lang="en-GB" sz="1800" b="0" strike="noStrike" spc="-1">
              <a:solidFill>
                <a:srgbClr val="FFFFFF"/>
              </a:solidFill>
              <a:latin typeface="Arial"/>
            </a:endParaRPr>
          </a:p>
          <a:p>
            <a:pPr>
              <a:lnSpc>
                <a:spcPct val="100000"/>
              </a:lnSpc>
            </a:pPr>
            <a:r>
              <a:rPr lang="es-ES" sz="1800" b="0" strike="noStrike" spc="-1">
                <a:solidFill>
                  <a:srgbClr val="FFFFFF"/>
                </a:solidFill>
                <a:latin typeface="Calibri"/>
              </a:rPr>
              <a:t>		Loss: 0.950</a:t>
            </a:r>
            <a:endParaRPr lang="en-GB" sz="1800" b="0" strike="noStrike" spc="-1">
              <a:solidFill>
                <a:srgbClr val="FFFFFF"/>
              </a:solidFill>
              <a:latin typeface="Arial"/>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PlaceHolder 1"/>
          <p:cNvSpPr>
            <a:spLocks noGrp="1"/>
          </p:cNvSpPr>
          <p:nvPr>
            <p:ph type="title"/>
          </p:nvPr>
        </p:nvSpPr>
        <p:spPr>
          <a:xfrm>
            <a:off x="838080" y="365040"/>
            <a:ext cx="10515240" cy="1325160"/>
          </a:xfrm>
          <a:prstGeom prst="rect">
            <a:avLst/>
          </a:prstGeom>
          <a:noFill/>
          <a:ln w="0">
            <a:noFill/>
          </a:ln>
        </p:spPr>
        <p:txBody>
          <a:bodyPr anchor="ctr">
            <a:normAutofit/>
          </a:bodyPr>
          <a:lstStyle/>
          <a:p>
            <a:pPr indent="0">
              <a:lnSpc>
                <a:spcPct val="90000"/>
              </a:lnSpc>
              <a:buNone/>
            </a:pPr>
            <a:r>
              <a:rPr lang="es-ES" sz="4000" b="1" strike="noStrike" spc="-1">
                <a:solidFill>
                  <a:srgbClr val="FFFFFF"/>
                </a:solidFill>
                <a:latin typeface="Helvetica Neue"/>
                <a:ea typeface="Helvetica Neue"/>
              </a:rPr>
              <a:t>ChittagongNet/VGG19</a:t>
            </a:r>
            <a:endParaRPr lang="x-none" sz="4000" b="0" strike="noStrike" spc="-1">
              <a:solidFill>
                <a:srgbClr val="FFFFFF"/>
              </a:solidFill>
              <a:latin typeface="Calibri"/>
            </a:endParaRPr>
          </a:p>
        </p:txBody>
      </p:sp>
      <p:pic>
        <p:nvPicPr>
          <p:cNvPr id="217" name="Imagen 8"/>
          <p:cNvPicPr/>
          <p:nvPr/>
        </p:nvPicPr>
        <p:blipFill>
          <a:blip r:embed="rId2"/>
          <a:stretch/>
        </p:blipFill>
        <p:spPr>
          <a:xfrm>
            <a:off x="838080" y="1690560"/>
            <a:ext cx="6068520" cy="2151000"/>
          </a:xfrm>
          <a:prstGeom prst="rect">
            <a:avLst/>
          </a:prstGeom>
          <a:ln w="0">
            <a:noFill/>
          </a:ln>
        </p:spPr>
      </p:pic>
      <p:pic>
        <p:nvPicPr>
          <p:cNvPr id="218" name="Imagen 10"/>
          <p:cNvPicPr/>
          <p:nvPr/>
        </p:nvPicPr>
        <p:blipFill>
          <a:blip r:embed="rId3"/>
          <a:stretch/>
        </p:blipFill>
        <p:spPr>
          <a:xfrm>
            <a:off x="838080" y="4089600"/>
            <a:ext cx="6068520" cy="2199960"/>
          </a:xfrm>
          <a:prstGeom prst="rect">
            <a:avLst/>
          </a:prstGeom>
          <a:ln w="0">
            <a:noFill/>
          </a:ln>
        </p:spPr>
      </p:pic>
      <p:sp>
        <p:nvSpPr>
          <p:cNvPr id="219" name="CuadroTexto 12"/>
          <p:cNvSpPr/>
          <p:nvPr/>
        </p:nvSpPr>
        <p:spPr>
          <a:xfrm>
            <a:off x="7521840" y="1690560"/>
            <a:ext cx="4197960" cy="3381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s-ES" sz="1800" b="0" strike="noStrike" spc="-1">
                <a:solidFill>
                  <a:srgbClr val="FFFFFF"/>
                </a:solidFill>
                <a:latin typeface="Calibri"/>
              </a:rPr>
              <a:t>Train Set:</a:t>
            </a:r>
            <a:endParaRPr lang="en-GB" sz="1800" b="0" strike="noStrike" spc="-1">
              <a:solidFill>
                <a:srgbClr val="FFFFFF"/>
              </a:solidFill>
              <a:latin typeface="Arial"/>
            </a:endParaRPr>
          </a:p>
          <a:p>
            <a:pPr>
              <a:lnSpc>
                <a:spcPct val="100000"/>
              </a:lnSpc>
            </a:pPr>
            <a:r>
              <a:rPr lang="es-ES" sz="1800" b="0" strike="noStrike" spc="-1">
                <a:solidFill>
                  <a:srgbClr val="FFFFFF"/>
                </a:solidFill>
                <a:latin typeface="Calibri"/>
              </a:rPr>
              <a:t>		Accuracy: 0.9588</a:t>
            </a:r>
            <a:endParaRPr lang="en-GB" sz="1800" b="0" strike="noStrike" spc="-1">
              <a:solidFill>
                <a:srgbClr val="FFFFFF"/>
              </a:solidFill>
              <a:latin typeface="Arial"/>
            </a:endParaRPr>
          </a:p>
          <a:p>
            <a:pPr>
              <a:lnSpc>
                <a:spcPct val="100000"/>
              </a:lnSpc>
            </a:pPr>
            <a:r>
              <a:rPr lang="es-ES" sz="1800" b="0" strike="noStrike" spc="-1">
                <a:solidFill>
                  <a:srgbClr val="FFFFFF"/>
                </a:solidFill>
                <a:latin typeface="Calibri"/>
              </a:rPr>
              <a:t>		Fscore: 0.9542</a:t>
            </a:r>
            <a:endParaRPr lang="en-GB" sz="1800" b="0" strike="noStrike" spc="-1">
              <a:solidFill>
                <a:srgbClr val="FFFFFF"/>
              </a:solidFill>
              <a:latin typeface="Arial"/>
            </a:endParaRPr>
          </a:p>
          <a:p>
            <a:pPr>
              <a:lnSpc>
                <a:spcPct val="100000"/>
              </a:lnSpc>
            </a:pPr>
            <a:r>
              <a:rPr lang="es-ES" sz="1800" b="0" strike="noStrike" spc="-1">
                <a:solidFill>
                  <a:srgbClr val="FFFFFF"/>
                </a:solidFill>
                <a:latin typeface="Calibri"/>
              </a:rPr>
              <a:t>		Loss: 0.5911</a:t>
            </a:r>
            <a:endParaRPr lang="en-GB" sz="1800" b="0" strike="noStrike" spc="-1">
              <a:solidFill>
                <a:srgbClr val="FFFFFF"/>
              </a:solidFill>
              <a:latin typeface="Arial"/>
            </a:endParaRPr>
          </a:p>
          <a:p>
            <a:pPr>
              <a:lnSpc>
                <a:spcPct val="100000"/>
              </a:lnSpc>
            </a:pPr>
            <a:r>
              <a:rPr lang="es-ES" sz="1800" b="0" strike="noStrike" spc="-1">
                <a:solidFill>
                  <a:srgbClr val="FFFFFF"/>
                </a:solidFill>
                <a:latin typeface="Calibri"/>
              </a:rPr>
              <a:t>Val Set:</a:t>
            </a:r>
            <a:endParaRPr lang="en-GB" sz="1800" b="0" strike="noStrike" spc="-1">
              <a:solidFill>
                <a:srgbClr val="FFFFFF"/>
              </a:solidFill>
              <a:latin typeface="Arial"/>
            </a:endParaRPr>
          </a:p>
          <a:p>
            <a:pPr>
              <a:lnSpc>
                <a:spcPct val="100000"/>
              </a:lnSpc>
            </a:pPr>
            <a:r>
              <a:rPr lang="es-ES" sz="1800" b="0" strike="noStrike" spc="-1">
                <a:solidFill>
                  <a:srgbClr val="FFFFFF"/>
                </a:solidFill>
                <a:latin typeface="Calibri"/>
              </a:rPr>
              <a:t>		Accuracy: 0.9841</a:t>
            </a:r>
            <a:endParaRPr lang="en-GB" sz="1800" b="0" strike="noStrike" spc="-1">
              <a:solidFill>
                <a:srgbClr val="FFFFFF"/>
              </a:solidFill>
              <a:latin typeface="Arial"/>
            </a:endParaRPr>
          </a:p>
          <a:p>
            <a:pPr>
              <a:lnSpc>
                <a:spcPct val="100000"/>
              </a:lnSpc>
            </a:pPr>
            <a:r>
              <a:rPr lang="es-ES" sz="1800" b="0" strike="noStrike" spc="-1">
                <a:solidFill>
                  <a:srgbClr val="FFFFFF"/>
                </a:solidFill>
                <a:latin typeface="Calibri"/>
              </a:rPr>
              <a:t>		Fscore: 0.9819</a:t>
            </a:r>
            <a:endParaRPr lang="en-GB" sz="1800" b="0" strike="noStrike" spc="-1">
              <a:solidFill>
                <a:srgbClr val="FFFFFF"/>
              </a:solidFill>
              <a:latin typeface="Arial"/>
            </a:endParaRPr>
          </a:p>
          <a:p>
            <a:pPr>
              <a:lnSpc>
                <a:spcPct val="100000"/>
              </a:lnSpc>
            </a:pPr>
            <a:r>
              <a:rPr lang="es-ES" sz="1800" b="0" strike="noStrike" spc="-1">
                <a:solidFill>
                  <a:srgbClr val="FFFFFF"/>
                </a:solidFill>
                <a:latin typeface="Calibri"/>
              </a:rPr>
              <a:t>		Loss: 0.5663	</a:t>
            </a:r>
            <a:endParaRPr lang="en-GB" sz="1800" b="0" strike="noStrike" spc="-1">
              <a:solidFill>
                <a:srgbClr val="FFFFFF"/>
              </a:solidFill>
              <a:latin typeface="Arial"/>
            </a:endParaRPr>
          </a:p>
          <a:p>
            <a:pPr>
              <a:lnSpc>
                <a:spcPct val="100000"/>
              </a:lnSpc>
            </a:pPr>
            <a:r>
              <a:rPr lang="es-ES" sz="1800" b="0" strike="noStrike" spc="-1">
                <a:solidFill>
                  <a:srgbClr val="FFFFFF"/>
                </a:solidFill>
                <a:latin typeface="Calibri"/>
              </a:rPr>
              <a:t>Test Set:</a:t>
            </a:r>
            <a:endParaRPr lang="en-GB" sz="1800" b="0" strike="noStrike" spc="-1">
              <a:solidFill>
                <a:srgbClr val="FFFFFF"/>
              </a:solidFill>
              <a:latin typeface="Arial"/>
            </a:endParaRPr>
          </a:p>
          <a:p>
            <a:pPr>
              <a:lnSpc>
                <a:spcPct val="100000"/>
              </a:lnSpc>
            </a:pPr>
            <a:r>
              <a:rPr lang="es-ES" sz="1800" b="0" strike="noStrike" spc="-1">
                <a:solidFill>
                  <a:srgbClr val="FFFFFF"/>
                </a:solidFill>
                <a:latin typeface="Calibri"/>
              </a:rPr>
              <a:t>		Accuracy: 0.766</a:t>
            </a:r>
            <a:endParaRPr lang="en-GB" sz="1800" b="0" strike="noStrike" spc="-1">
              <a:solidFill>
                <a:srgbClr val="FFFFFF"/>
              </a:solidFill>
              <a:latin typeface="Arial"/>
            </a:endParaRPr>
          </a:p>
          <a:p>
            <a:pPr>
              <a:lnSpc>
                <a:spcPct val="100000"/>
              </a:lnSpc>
            </a:pPr>
            <a:r>
              <a:rPr lang="es-ES" sz="1800" b="0" strike="noStrike" spc="-1">
                <a:solidFill>
                  <a:srgbClr val="FFFFFF"/>
                </a:solidFill>
                <a:latin typeface="Calibri"/>
              </a:rPr>
              <a:t>		Fscore: 0.766</a:t>
            </a:r>
            <a:endParaRPr lang="en-GB" sz="1800" b="0" strike="noStrike" spc="-1">
              <a:solidFill>
                <a:srgbClr val="FFFFFF"/>
              </a:solidFill>
              <a:latin typeface="Arial"/>
            </a:endParaRPr>
          </a:p>
          <a:p>
            <a:pPr>
              <a:lnSpc>
                <a:spcPct val="100000"/>
              </a:lnSpc>
            </a:pPr>
            <a:r>
              <a:rPr lang="es-ES" sz="1800" b="0" strike="noStrike" spc="-1">
                <a:solidFill>
                  <a:srgbClr val="FFFFFF"/>
                </a:solidFill>
                <a:latin typeface="Calibri"/>
              </a:rPr>
              <a:t>		Loss: 0.614</a:t>
            </a:r>
            <a:endParaRPr lang="en-GB" sz="1800" b="0" strike="noStrike" spc="-1">
              <a:solidFill>
                <a:srgbClr val="FFFFFF"/>
              </a:solidFill>
              <a:latin typeface="Arial"/>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 name="PlaceHolder 1"/>
          <p:cNvSpPr>
            <a:spLocks noGrp="1"/>
          </p:cNvSpPr>
          <p:nvPr>
            <p:ph type="title"/>
          </p:nvPr>
        </p:nvSpPr>
        <p:spPr>
          <a:xfrm>
            <a:off x="838080" y="365040"/>
            <a:ext cx="10515240" cy="1325160"/>
          </a:xfrm>
          <a:prstGeom prst="rect">
            <a:avLst/>
          </a:prstGeom>
          <a:noFill/>
          <a:ln w="0">
            <a:noFill/>
          </a:ln>
        </p:spPr>
        <p:txBody>
          <a:bodyPr anchor="ctr">
            <a:normAutofit/>
          </a:bodyPr>
          <a:lstStyle/>
          <a:p>
            <a:pPr indent="0">
              <a:lnSpc>
                <a:spcPct val="90000"/>
              </a:lnSpc>
              <a:buNone/>
            </a:pPr>
            <a:r>
              <a:rPr lang="es-ES" sz="4000" b="1" strike="noStrike" spc="-1">
                <a:solidFill>
                  <a:srgbClr val="FFFFFF"/>
                </a:solidFill>
                <a:latin typeface="Helvetica Neue"/>
                <a:ea typeface="Helvetica Neue"/>
              </a:rPr>
              <a:t>ChittagongNet/ResNet18</a:t>
            </a:r>
            <a:endParaRPr lang="x-none" sz="4000" b="0" strike="noStrike" spc="-1">
              <a:solidFill>
                <a:srgbClr val="FFFFFF"/>
              </a:solidFill>
              <a:latin typeface="Calibri"/>
            </a:endParaRPr>
          </a:p>
        </p:txBody>
      </p:sp>
      <p:sp>
        <p:nvSpPr>
          <p:cNvPr id="221" name="CuadroTexto 12"/>
          <p:cNvSpPr/>
          <p:nvPr/>
        </p:nvSpPr>
        <p:spPr>
          <a:xfrm>
            <a:off x="7521840" y="1690560"/>
            <a:ext cx="4197960" cy="3381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s-ES" sz="1800" b="0" strike="noStrike" spc="-1">
                <a:solidFill>
                  <a:srgbClr val="FFFFFF"/>
                </a:solidFill>
                <a:latin typeface="Calibri"/>
              </a:rPr>
              <a:t>Train Set:</a:t>
            </a:r>
            <a:endParaRPr lang="en-GB" sz="1800" b="0" strike="noStrike" spc="-1">
              <a:solidFill>
                <a:srgbClr val="FFFFFF"/>
              </a:solidFill>
              <a:latin typeface="Arial"/>
            </a:endParaRPr>
          </a:p>
          <a:p>
            <a:pPr>
              <a:lnSpc>
                <a:spcPct val="100000"/>
              </a:lnSpc>
            </a:pPr>
            <a:r>
              <a:rPr lang="es-ES" sz="1800" b="0" strike="noStrike" spc="-1">
                <a:solidFill>
                  <a:srgbClr val="FFFFFF"/>
                </a:solidFill>
                <a:latin typeface="Calibri"/>
              </a:rPr>
              <a:t>		Accuracy:</a:t>
            </a:r>
            <a:endParaRPr lang="en-GB" sz="1800" b="0" strike="noStrike" spc="-1">
              <a:solidFill>
                <a:srgbClr val="FFFFFF"/>
              </a:solidFill>
              <a:latin typeface="Arial"/>
            </a:endParaRPr>
          </a:p>
          <a:p>
            <a:pPr>
              <a:lnSpc>
                <a:spcPct val="100000"/>
              </a:lnSpc>
            </a:pPr>
            <a:r>
              <a:rPr lang="es-ES" sz="1800" b="0" strike="noStrike" spc="-1">
                <a:solidFill>
                  <a:srgbClr val="FFFFFF"/>
                </a:solidFill>
                <a:latin typeface="Calibri"/>
              </a:rPr>
              <a:t>		Fscore:</a:t>
            </a:r>
            <a:endParaRPr lang="en-GB" sz="1800" b="0" strike="noStrike" spc="-1">
              <a:solidFill>
                <a:srgbClr val="FFFFFF"/>
              </a:solidFill>
              <a:latin typeface="Arial"/>
            </a:endParaRPr>
          </a:p>
          <a:p>
            <a:pPr>
              <a:lnSpc>
                <a:spcPct val="100000"/>
              </a:lnSpc>
            </a:pPr>
            <a:r>
              <a:rPr lang="es-ES" sz="1800" b="0" strike="noStrike" spc="-1">
                <a:solidFill>
                  <a:srgbClr val="FFFFFF"/>
                </a:solidFill>
                <a:latin typeface="Calibri"/>
              </a:rPr>
              <a:t>		Loss:</a:t>
            </a:r>
            <a:endParaRPr lang="en-GB" sz="1800" b="0" strike="noStrike" spc="-1">
              <a:solidFill>
                <a:srgbClr val="FFFFFF"/>
              </a:solidFill>
              <a:latin typeface="Arial"/>
            </a:endParaRPr>
          </a:p>
          <a:p>
            <a:pPr>
              <a:lnSpc>
                <a:spcPct val="100000"/>
              </a:lnSpc>
            </a:pPr>
            <a:r>
              <a:rPr lang="es-ES" sz="1800" b="0" strike="noStrike" spc="-1">
                <a:solidFill>
                  <a:srgbClr val="FFFFFF"/>
                </a:solidFill>
                <a:latin typeface="Calibri"/>
              </a:rPr>
              <a:t>Val Set:</a:t>
            </a:r>
            <a:endParaRPr lang="en-GB" sz="1800" b="0" strike="noStrike" spc="-1">
              <a:solidFill>
                <a:srgbClr val="FFFFFF"/>
              </a:solidFill>
              <a:latin typeface="Arial"/>
            </a:endParaRPr>
          </a:p>
          <a:p>
            <a:pPr>
              <a:lnSpc>
                <a:spcPct val="100000"/>
              </a:lnSpc>
            </a:pPr>
            <a:r>
              <a:rPr lang="es-ES" sz="1800" b="0" strike="noStrike" spc="-1">
                <a:solidFill>
                  <a:srgbClr val="FFFFFF"/>
                </a:solidFill>
                <a:latin typeface="Calibri"/>
              </a:rPr>
              <a:t>		Accuracy:</a:t>
            </a:r>
            <a:endParaRPr lang="en-GB" sz="1800" b="0" strike="noStrike" spc="-1">
              <a:solidFill>
                <a:srgbClr val="FFFFFF"/>
              </a:solidFill>
              <a:latin typeface="Arial"/>
            </a:endParaRPr>
          </a:p>
          <a:p>
            <a:pPr>
              <a:lnSpc>
                <a:spcPct val="100000"/>
              </a:lnSpc>
            </a:pPr>
            <a:r>
              <a:rPr lang="es-ES" sz="1800" b="0" strike="noStrike" spc="-1">
                <a:solidFill>
                  <a:srgbClr val="FFFFFF"/>
                </a:solidFill>
                <a:latin typeface="Calibri"/>
              </a:rPr>
              <a:t>		Fscore:</a:t>
            </a:r>
            <a:endParaRPr lang="en-GB" sz="1800" b="0" strike="noStrike" spc="-1">
              <a:solidFill>
                <a:srgbClr val="FFFFFF"/>
              </a:solidFill>
              <a:latin typeface="Arial"/>
            </a:endParaRPr>
          </a:p>
          <a:p>
            <a:pPr>
              <a:lnSpc>
                <a:spcPct val="100000"/>
              </a:lnSpc>
            </a:pPr>
            <a:r>
              <a:rPr lang="es-ES" sz="1800" b="0" strike="noStrike" spc="-1">
                <a:solidFill>
                  <a:srgbClr val="FFFFFF"/>
                </a:solidFill>
                <a:latin typeface="Calibri"/>
              </a:rPr>
              <a:t>		Loss: 	</a:t>
            </a:r>
            <a:endParaRPr lang="en-GB" sz="1800" b="0" strike="noStrike" spc="-1">
              <a:solidFill>
                <a:srgbClr val="FFFFFF"/>
              </a:solidFill>
              <a:latin typeface="Arial"/>
            </a:endParaRPr>
          </a:p>
          <a:p>
            <a:pPr>
              <a:lnSpc>
                <a:spcPct val="100000"/>
              </a:lnSpc>
            </a:pPr>
            <a:r>
              <a:rPr lang="es-ES" sz="1800" b="0" strike="noStrike" spc="-1">
                <a:solidFill>
                  <a:srgbClr val="FFFFFF"/>
                </a:solidFill>
                <a:latin typeface="Calibri"/>
              </a:rPr>
              <a:t>Test Set:</a:t>
            </a:r>
            <a:endParaRPr lang="en-GB" sz="1800" b="0" strike="noStrike" spc="-1">
              <a:solidFill>
                <a:srgbClr val="FFFFFF"/>
              </a:solidFill>
              <a:latin typeface="Arial"/>
            </a:endParaRPr>
          </a:p>
          <a:p>
            <a:pPr>
              <a:lnSpc>
                <a:spcPct val="100000"/>
              </a:lnSpc>
            </a:pPr>
            <a:r>
              <a:rPr lang="es-ES" sz="1800" b="0" strike="noStrike" spc="-1">
                <a:solidFill>
                  <a:srgbClr val="FFFFFF"/>
                </a:solidFill>
                <a:latin typeface="Calibri"/>
              </a:rPr>
              <a:t>		Accuracy:</a:t>
            </a:r>
            <a:endParaRPr lang="en-GB" sz="1800" b="0" strike="noStrike" spc="-1">
              <a:solidFill>
                <a:srgbClr val="FFFFFF"/>
              </a:solidFill>
              <a:latin typeface="Arial"/>
            </a:endParaRPr>
          </a:p>
          <a:p>
            <a:pPr>
              <a:lnSpc>
                <a:spcPct val="100000"/>
              </a:lnSpc>
            </a:pPr>
            <a:r>
              <a:rPr lang="es-ES" sz="1800" b="0" strike="noStrike" spc="-1">
                <a:solidFill>
                  <a:srgbClr val="FFFFFF"/>
                </a:solidFill>
                <a:latin typeface="Calibri"/>
              </a:rPr>
              <a:t>		Fscore:</a:t>
            </a:r>
            <a:endParaRPr lang="en-GB" sz="1800" b="0" strike="noStrike" spc="-1">
              <a:solidFill>
                <a:srgbClr val="FFFFFF"/>
              </a:solidFill>
              <a:latin typeface="Arial"/>
            </a:endParaRPr>
          </a:p>
          <a:p>
            <a:pPr>
              <a:lnSpc>
                <a:spcPct val="100000"/>
              </a:lnSpc>
            </a:pPr>
            <a:r>
              <a:rPr lang="es-ES" sz="1800" b="0" strike="noStrike" spc="-1">
                <a:solidFill>
                  <a:srgbClr val="FFFFFF"/>
                </a:solidFill>
                <a:latin typeface="Calibri"/>
              </a:rPr>
              <a:t>		Loss:</a:t>
            </a:r>
            <a:endParaRPr lang="en-GB" sz="1800" b="0" strike="noStrike" spc="-1">
              <a:solidFill>
                <a:srgbClr val="FFFFFF"/>
              </a:solidFill>
              <a:latin typeface="Arial"/>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PlaceHolder 1"/>
          <p:cNvSpPr>
            <a:spLocks noGrp="1"/>
          </p:cNvSpPr>
          <p:nvPr>
            <p:ph type="title"/>
          </p:nvPr>
        </p:nvSpPr>
        <p:spPr>
          <a:xfrm>
            <a:off x="831960" y="1709640"/>
            <a:ext cx="10515240" cy="2852280"/>
          </a:xfrm>
          <a:prstGeom prst="rect">
            <a:avLst/>
          </a:prstGeom>
          <a:noFill/>
          <a:ln w="0">
            <a:noFill/>
          </a:ln>
        </p:spPr>
        <p:txBody>
          <a:bodyPr anchor="b">
            <a:noAutofit/>
          </a:bodyPr>
          <a:lstStyle/>
          <a:p>
            <a:pPr indent="0">
              <a:lnSpc>
                <a:spcPct val="90000"/>
              </a:lnSpc>
              <a:buNone/>
            </a:pPr>
            <a:r>
              <a:rPr lang="es-MX" sz="6000" b="1" strike="noStrike" spc="-1">
                <a:solidFill>
                  <a:srgbClr val="FFFFFF"/>
                </a:solidFill>
                <a:latin typeface="Helvetica Neue"/>
                <a:ea typeface="Helvetica Neue"/>
              </a:rPr>
              <a:t>Introduction</a:t>
            </a:r>
            <a:endParaRPr lang="x-none" sz="6000" b="0" strike="noStrike" spc="-1">
              <a:solidFill>
                <a:srgbClr val="FFFFFF"/>
              </a:solidFill>
              <a:latin typeface="Calibri"/>
            </a:endParaRPr>
          </a:p>
        </p:txBody>
      </p:sp>
      <p:sp>
        <p:nvSpPr>
          <p:cNvPr id="137" name="PlaceHolder 2"/>
          <p:cNvSpPr>
            <a:spLocks noGrp="1"/>
          </p:cNvSpPr>
          <p:nvPr>
            <p:ph/>
          </p:nvPr>
        </p:nvSpPr>
        <p:spPr>
          <a:xfrm>
            <a:off x="831960" y="4589640"/>
            <a:ext cx="10515240" cy="1499760"/>
          </a:xfrm>
          <a:prstGeom prst="rect">
            <a:avLst/>
          </a:prstGeom>
          <a:noFill/>
          <a:ln w="0">
            <a:noFill/>
          </a:ln>
        </p:spPr>
        <p:txBody>
          <a:bodyPr anchor="t">
            <a:noAutofit/>
          </a:bodyPr>
          <a:lstStyle/>
          <a:p>
            <a:pPr indent="0">
              <a:lnSpc>
                <a:spcPct val="90000"/>
              </a:lnSpc>
              <a:spcBef>
                <a:spcPts val="1001"/>
              </a:spcBef>
              <a:buNone/>
              <a:tabLst>
                <a:tab pos="0" algn="l"/>
              </a:tabLst>
            </a:pPr>
            <a:r>
              <a:rPr lang="es-ES" sz="2400" b="0" strike="noStrike" spc="-1">
                <a:solidFill>
                  <a:srgbClr val="FFFFFF"/>
                </a:solidFill>
                <a:latin typeface="Helvetica Neue Medium"/>
                <a:ea typeface="Helvetica Neue Medium"/>
              </a:rPr>
              <a:t>About Pneumonia</a:t>
            </a:r>
            <a:endParaRPr lang="x-none" sz="2400" b="0" strike="noStrike" spc="-1">
              <a:solidFill>
                <a:srgbClr val="FFFFFF"/>
              </a:solidFill>
              <a:latin typeface="Helvetica Neue Medium"/>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2" name="PlaceHolder 1"/>
          <p:cNvSpPr>
            <a:spLocks noGrp="1"/>
          </p:cNvSpPr>
          <p:nvPr>
            <p:ph type="title"/>
          </p:nvPr>
        </p:nvSpPr>
        <p:spPr>
          <a:xfrm>
            <a:off x="838080" y="365040"/>
            <a:ext cx="10515240" cy="1325160"/>
          </a:xfrm>
          <a:prstGeom prst="rect">
            <a:avLst/>
          </a:prstGeom>
          <a:noFill/>
          <a:ln w="0">
            <a:noFill/>
          </a:ln>
        </p:spPr>
        <p:txBody>
          <a:bodyPr anchor="ctr">
            <a:normAutofit/>
          </a:bodyPr>
          <a:lstStyle/>
          <a:p>
            <a:pPr indent="0">
              <a:lnSpc>
                <a:spcPct val="90000"/>
              </a:lnSpc>
              <a:buNone/>
            </a:pPr>
            <a:r>
              <a:rPr lang="es-ES" sz="4000" b="1" strike="noStrike" spc="-1">
                <a:solidFill>
                  <a:srgbClr val="FFFFFF"/>
                </a:solidFill>
                <a:latin typeface="Helvetica Neue"/>
                <a:ea typeface="Helvetica Neue"/>
              </a:rPr>
              <a:t>ChittagongNet/MobileNetV2</a:t>
            </a:r>
            <a:endParaRPr lang="x-none" sz="4000" b="0" strike="noStrike" spc="-1">
              <a:solidFill>
                <a:srgbClr val="FFFFFF"/>
              </a:solidFill>
              <a:latin typeface="Calibri"/>
            </a:endParaRPr>
          </a:p>
        </p:txBody>
      </p:sp>
      <p:pic>
        <p:nvPicPr>
          <p:cNvPr id="223" name="Imagen 11"/>
          <p:cNvPicPr/>
          <p:nvPr/>
        </p:nvPicPr>
        <p:blipFill>
          <a:blip r:embed="rId2"/>
          <a:stretch/>
        </p:blipFill>
        <p:spPr>
          <a:xfrm>
            <a:off x="854280" y="1630440"/>
            <a:ext cx="6068520" cy="2171520"/>
          </a:xfrm>
          <a:prstGeom prst="rect">
            <a:avLst/>
          </a:prstGeom>
          <a:ln w="0">
            <a:noFill/>
          </a:ln>
        </p:spPr>
      </p:pic>
      <p:pic>
        <p:nvPicPr>
          <p:cNvPr id="224" name="Imagen 13"/>
          <p:cNvPicPr/>
          <p:nvPr/>
        </p:nvPicPr>
        <p:blipFill>
          <a:blip r:embed="rId3"/>
          <a:stretch/>
        </p:blipFill>
        <p:spPr>
          <a:xfrm>
            <a:off x="838080" y="4021200"/>
            <a:ext cx="6101280" cy="2171520"/>
          </a:xfrm>
          <a:prstGeom prst="rect">
            <a:avLst/>
          </a:prstGeom>
          <a:ln w="0">
            <a:noFill/>
          </a:ln>
        </p:spPr>
      </p:pic>
      <p:sp>
        <p:nvSpPr>
          <p:cNvPr id="225" name="CuadroTexto 14"/>
          <p:cNvSpPr/>
          <p:nvPr/>
        </p:nvSpPr>
        <p:spPr>
          <a:xfrm>
            <a:off x="7521840" y="1690560"/>
            <a:ext cx="4197960" cy="3381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s-ES" sz="1800" b="0" strike="noStrike" spc="-1">
                <a:solidFill>
                  <a:srgbClr val="FFFFFF"/>
                </a:solidFill>
                <a:latin typeface="Calibri"/>
              </a:rPr>
              <a:t>Train Set:</a:t>
            </a:r>
            <a:endParaRPr lang="en-GB" sz="1800" b="0" strike="noStrike" spc="-1">
              <a:solidFill>
                <a:srgbClr val="FFFFFF"/>
              </a:solidFill>
              <a:latin typeface="Arial"/>
            </a:endParaRPr>
          </a:p>
          <a:p>
            <a:pPr>
              <a:lnSpc>
                <a:spcPct val="100000"/>
              </a:lnSpc>
            </a:pPr>
            <a:r>
              <a:rPr lang="es-ES" sz="1800" b="0" strike="noStrike" spc="-1">
                <a:solidFill>
                  <a:srgbClr val="FFFFFF"/>
                </a:solidFill>
                <a:latin typeface="Calibri"/>
              </a:rPr>
              <a:t>		Accuracy: 0.9889</a:t>
            </a:r>
            <a:endParaRPr lang="en-GB" sz="1800" b="0" strike="noStrike" spc="-1">
              <a:solidFill>
                <a:srgbClr val="FFFFFF"/>
              </a:solidFill>
              <a:latin typeface="Arial"/>
            </a:endParaRPr>
          </a:p>
          <a:p>
            <a:pPr>
              <a:lnSpc>
                <a:spcPct val="100000"/>
              </a:lnSpc>
            </a:pPr>
            <a:r>
              <a:rPr lang="es-ES" sz="1800" b="0" strike="noStrike" spc="-1">
                <a:solidFill>
                  <a:srgbClr val="FFFFFF"/>
                </a:solidFill>
                <a:latin typeface="Calibri"/>
              </a:rPr>
              <a:t>		Fscore: 0.9877</a:t>
            </a:r>
            <a:endParaRPr lang="en-GB" sz="1800" b="0" strike="noStrike" spc="-1">
              <a:solidFill>
                <a:srgbClr val="FFFFFF"/>
              </a:solidFill>
              <a:latin typeface="Arial"/>
            </a:endParaRPr>
          </a:p>
          <a:p>
            <a:pPr>
              <a:lnSpc>
                <a:spcPct val="100000"/>
              </a:lnSpc>
            </a:pPr>
            <a:r>
              <a:rPr lang="es-ES" sz="1800" b="0" strike="noStrike" spc="-1">
                <a:solidFill>
                  <a:srgbClr val="FFFFFF"/>
                </a:solidFill>
                <a:latin typeface="Calibri"/>
              </a:rPr>
              <a:t>		Loss: 0.5633</a:t>
            </a:r>
            <a:endParaRPr lang="en-GB" sz="1800" b="0" strike="noStrike" spc="-1">
              <a:solidFill>
                <a:srgbClr val="FFFFFF"/>
              </a:solidFill>
              <a:latin typeface="Arial"/>
            </a:endParaRPr>
          </a:p>
          <a:p>
            <a:pPr>
              <a:lnSpc>
                <a:spcPct val="100000"/>
              </a:lnSpc>
            </a:pPr>
            <a:r>
              <a:rPr lang="es-ES" sz="1800" b="0" strike="noStrike" spc="-1">
                <a:solidFill>
                  <a:srgbClr val="FFFFFF"/>
                </a:solidFill>
                <a:latin typeface="Calibri"/>
              </a:rPr>
              <a:t>Val Set:</a:t>
            </a:r>
            <a:endParaRPr lang="en-GB" sz="1800" b="0" strike="noStrike" spc="-1">
              <a:solidFill>
                <a:srgbClr val="FFFFFF"/>
              </a:solidFill>
              <a:latin typeface="Arial"/>
            </a:endParaRPr>
          </a:p>
          <a:p>
            <a:pPr>
              <a:lnSpc>
                <a:spcPct val="100000"/>
              </a:lnSpc>
            </a:pPr>
            <a:r>
              <a:rPr lang="es-ES" sz="1800" b="0" strike="noStrike" spc="-1">
                <a:solidFill>
                  <a:srgbClr val="FFFFFF"/>
                </a:solidFill>
                <a:latin typeface="Calibri"/>
              </a:rPr>
              <a:t>		Accuracy: 0.9936</a:t>
            </a:r>
            <a:endParaRPr lang="en-GB" sz="1800" b="0" strike="noStrike" spc="-1">
              <a:solidFill>
                <a:srgbClr val="FFFFFF"/>
              </a:solidFill>
              <a:latin typeface="Arial"/>
            </a:endParaRPr>
          </a:p>
          <a:p>
            <a:pPr>
              <a:lnSpc>
                <a:spcPct val="100000"/>
              </a:lnSpc>
            </a:pPr>
            <a:r>
              <a:rPr lang="es-ES" sz="1800" b="0" strike="noStrike" spc="-1">
                <a:solidFill>
                  <a:srgbClr val="FFFFFF"/>
                </a:solidFill>
                <a:latin typeface="Calibri"/>
              </a:rPr>
              <a:t>		Fscore: 0.9895</a:t>
            </a:r>
            <a:endParaRPr lang="en-GB" sz="1800" b="0" strike="noStrike" spc="-1">
              <a:solidFill>
                <a:srgbClr val="FFFFFF"/>
              </a:solidFill>
              <a:latin typeface="Arial"/>
            </a:endParaRPr>
          </a:p>
          <a:p>
            <a:pPr>
              <a:lnSpc>
                <a:spcPct val="100000"/>
              </a:lnSpc>
            </a:pPr>
            <a:r>
              <a:rPr lang="es-ES" sz="1800" b="0" strike="noStrike" spc="-1">
                <a:solidFill>
                  <a:srgbClr val="FFFFFF"/>
                </a:solidFill>
                <a:latin typeface="Calibri"/>
              </a:rPr>
              <a:t>		Loss: 0.5634	</a:t>
            </a:r>
            <a:endParaRPr lang="en-GB" sz="1800" b="0" strike="noStrike" spc="-1">
              <a:solidFill>
                <a:srgbClr val="FFFFFF"/>
              </a:solidFill>
              <a:latin typeface="Arial"/>
            </a:endParaRPr>
          </a:p>
          <a:p>
            <a:pPr>
              <a:lnSpc>
                <a:spcPct val="100000"/>
              </a:lnSpc>
            </a:pPr>
            <a:r>
              <a:rPr lang="es-ES" sz="1800" b="0" strike="noStrike" spc="-1">
                <a:solidFill>
                  <a:srgbClr val="FFFFFF"/>
                </a:solidFill>
                <a:latin typeface="Calibri"/>
              </a:rPr>
              <a:t>Test Set:</a:t>
            </a:r>
            <a:endParaRPr lang="en-GB" sz="1800" b="0" strike="noStrike" spc="-1">
              <a:solidFill>
                <a:srgbClr val="FFFFFF"/>
              </a:solidFill>
              <a:latin typeface="Arial"/>
            </a:endParaRPr>
          </a:p>
          <a:p>
            <a:pPr>
              <a:lnSpc>
                <a:spcPct val="100000"/>
              </a:lnSpc>
            </a:pPr>
            <a:r>
              <a:rPr lang="es-ES" sz="1800" b="0" strike="noStrike" spc="-1">
                <a:solidFill>
                  <a:srgbClr val="FFFFFF"/>
                </a:solidFill>
                <a:latin typeface="Calibri"/>
              </a:rPr>
              <a:t>		Accuracy: 0.615</a:t>
            </a:r>
            <a:endParaRPr lang="en-GB" sz="1800" b="0" strike="noStrike" spc="-1">
              <a:solidFill>
                <a:srgbClr val="FFFFFF"/>
              </a:solidFill>
              <a:latin typeface="Arial"/>
            </a:endParaRPr>
          </a:p>
          <a:p>
            <a:pPr>
              <a:lnSpc>
                <a:spcPct val="100000"/>
              </a:lnSpc>
            </a:pPr>
            <a:r>
              <a:rPr lang="es-ES" sz="1800" b="0" strike="noStrike" spc="-1">
                <a:solidFill>
                  <a:srgbClr val="FFFFFF"/>
                </a:solidFill>
                <a:latin typeface="Calibri"/>
              </a:rPr>
              <a:t>		Fscore: 0.615</a:t>
            </a:r>
            <a:endParaRPr lang="en-GB" sz="1800" b="0" strike="noStrike" spc="-1">
              <a:solidFill>
                <a:srgbClr val="FFFFFF"/>
              </a:solidFill>
              <a:latin typeface="Arial"/>
            </a:endParaRPr>
          </a:p>
          <a:p>
            <a:pPr>
              <a:lnSpc>
                <a:spcPct val="100000"/>
              </a:lnSpc>
            </a:pPr>
            <a:r>
              <a:rPr lang="es-ES" sz="1800" b="0" strike="noStrike" spc="-1">
                <a:solidFill>
                  <a:srgbClr val="FFFFFF"/>
                </a:solidFill>
                <a:latin typeface="Calibri"/>
              </a:rPr>
              <a:t>		Loss: 0.853</a:t>
            </a:r>
            <a:endParaRPr lang="en-GB" sz="1800" b="0" strike="noStrike" spc="-1">
              <a:solidFill>
                <a:srgbClr val="FFFFFF"/>
              </a:solidFill>
              <a:latin typeface="Arial"/>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PlaceHolder 1"/>
          <p:cNvSpPr>
            <a:spLocks noGrp="1"/>
          </p:cNvSpPr>
          <p:nvPr>
            <p:ph type="title"/>
          </p:nvPr>
        </p:nvSpPr>
        <p:spPr>
          <a:xfrm>
            <a:off x="831960" y="1709640"/>
            <a:ext cx="10515240" cy="2852280"/>
          </a:xfrm>
          <a:prstGeom prst="rect">
            <a:avLst/>
          </a:prstGeom>
          <a:noFill/>
          <a:ln w="0">
            <a:noFill/>
          </a:ln>
        </p:spPr>
        <p:txBody>
          <a:bodyPr anchor="b">
            <a:normAutofit/>
          </a:bodyPr>
          <a:lstStyle/>
          <a:p>
            <a:pPr indent="0">
              <a:lnSpc>
                <a:spcPct val="90000"/>
              </a:lnSpc>
              <a:buNone/>
            </a:pPr>
            <a:r>
              <a:rPr lang="es-MX" sz="4800" b="1" strike="noStrike" spc="-1">
                <a:solidFill>
                  <a:srgbClr val="FFFFFF"/>
                </a:solidFill>
                <a:latin typeface="Helvetica Neue"/>
                <a:ea typeface="Helvetica Neue"/>
              </a:rPr>
              <a:t>Results</a:t>
            </a:r>
            <a:endParaRPr lang="x-none" sz="4800" b="0" strike="noStrike" spc="-1">
              <a:solidFill>
                <a:srgbClr val="FFFFFF"/>
              </a:solidFill>
              <a:latin typeface="Calibri"/>
            </a:endParaRPr>
          </a:p>
        </p:txBody>
      </p:sp>
      <p:sp>
        <p:nvSpPr>
          <p:cNvPr id="227" name="PlaceHolder 2"/>
          <p:cNvSpPr>
            <a:spLocks noGrp="1"/>
          </p:cNvSpPr>
          <p:nvPr>
            <p:ph/>
          </p:nvPr>
        </p:nvSpPr>
        <p:spPr>
          <a:xfrm>
            <a:off x="831960" y="4589640"/>
            <a:ext cx="10515240" cy="1499760"/>
          </a:xfrm>
          <a:prstGeom prst="rect">
            <a:avLst/>
          </a:prstGeom>
          <a:noFill/>
          <a:ln w="0">
            <a:noFill/>
          </a:ln>
        </p:spPr>
        <p:txBody>
          <a:bodyPr anchor="t">
            <a:noAutofit/>
          </a:bodyPr>
          <a:lstStyle/>
          <a:p>
            <a:pPr indent="0">
              <a:lnSpc>
                <a:spcPct val="90000"/>
              </a:lnSpc>
              <a:spcBef>
                <a:spcPts val="1001"/>
              </a:spcBef>
              <a:buNone/>
              <a:tabLst>
                <a:tab pos="0" algn="l"/>
              </a:tabLst>
            </a:pPr>
            <a:r>
              <a:rPr lang="es-ES" sz="2400" b="0" strike="noStrike" spc="-1">
                <a:solidFill>
                  <a:srgbClr val="FFFFFF"/>
                </a:solidFill>
                <a:latin typeface="Helvetica Neue Medium"/>
                <a:ea typeface="Helvetica Neue Medium"/>
              </a:rPr>
              <a:t>What did our network learn?</a:t>
            </a:r>
            <a:endParaRPr lang="x-none" sz="2400" b="0" strike="noStrike" spc="-1">
              <a:solidFill>
                <a:srgbClr val="FFFFFF"/>
              </a:solidFill>
              <a:latin typeface="Helvetica Neue Medium"/>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PlaceHolder 1"/>
          <p:cNvSpPr>
            <a:spLocks noGrp="1"/>
          </p:cNvSpPr>
          <p:nvPr>
            <p:ph type="title"/>
          </p:nvPr>
        </p:nvSpPr>
        <p:spPr>
          <a:xfrm>
            <a:off x="838080" y="365040"/>
            <a:ext cx="10515240" cy="1325160"/>
          </a:xfrm>
          <a:prstGeom prst="rect">
            <a:avLst/>
          </a:prstGeom>
          <a:noFill/>
          <a:ln w="0">
            <a:noFill/>
          </a:ln>
        </p:spPr>
        <p:txBody>
          <a:bodyPr anchor="ctr">
            <a:normAutofit/>
          </a:bodyPr>
          <a:lstStyle/>
          <a:p>
            <a:pPr indent="0">
              <a:lnSpc>
                <a:spcPct val="90000"/>
              </a:lnSpc>
              <a:buNone/>
            </a:pPr>
            <a:r>
              <a:rPr lang="es-ES" sz="4000" b="1" strike="noStrike" spc="-1" dirty="0">
                <a:solidFill>
                  <a:srgbClr val="FFFFFF"/>
                </a:solidFill>
                <a:latin typeface="Helvetica Neue"/>
                <a:ea typeface="Helvetica Neue"/>
              </a:rPr>
              <a:t>Feature Activations</a:t>
            </a:r>
            <a:endParaRPr lang="x-none" sz="4000" b="0" strike="noStrike" spc="-1">
              <a:solidFill>
                <a:srgbClr val="FFFFFF"/>
              </a:solidFill>
              <a:latin typeface="Calibri"/>
            </a:endParaRPr>
          </a:p>
        </p:txBody>
      </p:sp>
      <p:pic>
        <p:nvPicPr>
          <p:cNvPr id="229" name="Imagen 2"/>
          <p:cNvPicPr/>
          <p:nvPr/>
        </p:nvPicPr>
        <p:blipFill>
          <a:blip r:embed="rId2"/>
          <a:stretch/>
        </p:blipFill>
        <p:spPr>
          <a:xfrm>
            <a:off x="5685480" y="1690560"/>
            <a:ext cx="4214160" cy="4733640"/>
          </a:xfrm>
          <a:prstGeom prst="rect">
            <a:avLst/>
          </a:prstGeom>
          <a:ln w="0">
            <a:noFill/>
          </a:ln>
        </p:spPr>
      </p:pic>
      <p:sp>
        <p:nvSpPr>
          <p:cNvPr id="230" name="CuadroTexto 1"/>
          <p:cNvSpPr/>
          <p:nvPr/>
        </p:nvSpPr>
        <p:spPr>
          <a:xfrm>
            <a:off x="943920" y="1612440"/>
            <a:ext cx="4424040" cy="516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285840" indent="-285840">
              <a:lnSpc>
                <a:spcPct val="100000"/>
              </a:lnSpc>
              <a:buClr>
                <a:srgbClr val="FFFFFF"/>
              </a:buClr>
              <a:buFont typeface="Arial"/>
              <a:buChar char="•"/>
            </a:pPr>
            <a:r>
              <a:rPr lang="es-ES" sz="2800" b="0" strike="noStrike" spc="-1" dirty="0" smtClean="0">
                <a:solidFill>
                  <a:srgbClr val="FFFFFF"/>
                </a:solidFill>
                <a:latin typeface="Arial"/>
              </a:rPr>
              <a:t>Bla bla bla</a:t>
            </a:r>
            <a:endParaRPr lang="en-GB" sz="2800" b="0" strike="noStrike" spc="-1" dirty="0">
              <a:solidFill>
                <a:srgbClr val="FFFFFF"/>
              </a:solidFill>
              <a:latin typeface="Arial"/>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PlaceHolder 1"/>
          <p:cNvSpPr>
            <a:spLocks noGrp="1"/>
          </p:cNvSpPr>
          <p:nvPr>
            <p:ph type="title"/>
          </p:nvPr>
        </p:nvSpPr>
        <p:spPr>
          <a:xfrm>
            <a:off x="838080" y="365040"/>
            <a:ext cx="10515240" cy="1325160"/>
          </a:xfrm>
          <a:prstGeom prst="rect">
            <a:avLst/>
          </a:prstGeom>
          <a:noFill/>
          <a:ln w="0">
            <a:noFill/>
          </a:ln>
        </p:spPr>
        <p:txBody>
          <a:bodyPr anchor="ctr">
            <a:normAutofit/>
          </a:bodyPr>
          <a:lstStyle/>
          <a:p>
            <a:pPr indent="0">
              <a:lnSpc>
                <a:spcPct val="90000"/>
              </a:lnSpc>
              <a:buNone/>
            </a:pPr>
            <a:r>
              <a:rPr lang="es-ES" sz="4000" b="1" strike="noStrike" spc="-1">
                <a:solidFill>
                  <a:srgbClr val="FFFFFF"/>
                </a:solidFill>
                <a:latin typeface="Helvetica Neue"/>
                <a:ea typeface="Helvetica Neue"/>
              </a:rPr>
              <a:t>Feature Activations</a:t>
            </a:r>
            <a:endParaRPr lang="x-none" sz="4000" b="0" strike="noStrike" spc="-1">
              <a:solidFill>
                <a:srgbClr val="FFFFFF"/>
              </a:solidFill>
              <a:latin typeface="Calibri"/>
            </a:endParaRPr>
          </a:p>
        </p:txBody>
      </p:sp>
      <p:pic>
        <p:nvPicPr>
          <p:cNvPr id="232" name="Imagen 4"/>
          <p:cNvPicPr/>
          <p:nvPr/>
        </p:nvPicPr>
        <p:blipFill>
          <a:blip r:embed="rId2"/>
          <a:stretch/>
        </p:blipFill>
        <p:spPr>
          <a:xfrm>
            <a:off x="838080" y="1690560"/>
            <a:ext cx="4214160" cy="4733640"/>
          </a:xfrm>
          <a:prstGeom prst="rect">
            <a:avLst/>
          </a:prstGeom>
          <a:ln w="0">
            <a:noFill/>
          </a:ln>
        </p:spPr>
      </p:pic>
      <p:pic>
        <p:nvPicPr>
          <p:cNvPr id="5" name="Picture 2"/>
          <p:cNvPicPr>
            <a:picLocks noChangeAspect="1" noChangeArrowheads="1"/>
          </p:cNvPicPr>
          <p:nvPr/>
        </p:nvPicPr>
        <p:blipFill>
          <a:blip r:embed="rId3"/>
          <a:srcRect/>
          <a:stretch>
            <a:fillRect/>
          </a:stretch>
        </p:blipFill>
        <p:spPr bwMode="auto">
          <a:xfrm>
            <a:off x="5953124" y="1643050"/>
            <a:ext cx="4252776" cy="4776779"/>
          </a:xfrm>
          <a:prstGeom prst="rect">
            <a:avLst/>
          </a:prstGeom>
          <a:noFill/>
          <a:ln w="9525">
            <a:noFill/>
            <a:miter lim="800000"/>
            <a:headEnd/>
            <a:tailEnd/>
          </a:ln>
          <a:effectLst/>
        </p:spPr>
      </p:pic>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PlaceHolder 1"/>
          <p:cNvSpPr>
            <a:spLocks noGrp="1"/>
          </p:cNvSpPr>
          <p:nvPr>
            <p:ph type="title"/>
          </p:nvPr>
        </p:nvSpPr>
        <p:spPr>
          <a:xfrm>
            <a:off x="838080" y="365040"/>
            <a:ext cx="10515240" cy="1325160"/>
          </a:xfrm>
          <a:prstGeom prst="rect">
            <a:avLst/>
          </a:prstGeom>
          <a:noFill/>
          <a:ln w="0">
            <a:noFill/>
          </a:ln>
        </p:spPr>
        <p:txBody>
          <a:bodyPr anchor="ctr">
            <a:normAutofit/>
          </a:bodyPr>
          <a:lstStyle/>
          <a:p>
            <a:pPr indent="0">
              <a:lnSpc>
                <a:spcPct val="90000"/>
              </a:lnSpc>
              <a:buNone/>
            </a:pPr>
            <a:r>
              <a:rPr lang="es-ES" sz="4000" b="1" strike="noStrike" spc="-1">
                <a:solidFill>
                  <a:srgbClr val="FFFFFF"/>
                </a:solidFill>
                <a:latin typeface="Helvetica Neue"/>
                <a:ea typeface="Helvetica Neue"/>
              </a:rPr>
              <a:t>GradCAM – Gradient Visualization</a:t>
            </a:r>
            <a:endParaRPr lang="x-none" sz="4000" b="0" strike="noStrike" spc="-1">
              <a:solidFill>
                <a:srgbClr val="FFFFFF"/>
              </a:solidFill>
              <a:latin typeface="Calibri"/>
            </a:endParaRPr>
          </a:p>
        </p:txBody>
      </p:sp>
      <p:pic>
        <p:nvPicPr>
          <p:cNvPr id="234" name="Imagen 2"/>
          <p:cNvPicPr/>
          <p:nvPr/>
        </p:nvPicPr>
        <p:blipFill>
          <a:blip r:embed="rId2"/>
          <a:stretch/>
        </p:blipFill>
        <p:spPr>
          <a:xfrm>
            <a:off x="6540840" y="1690560"/>
            <a:ext cx="4047840" cy="4142880"/>
          </a:xfrm>
          <a:prstGeom prst="rect">
            <a:avLst/>
          </a:prstGeom>
          <a:ln w="0">
            <a:noFill/>
          </a:ln>
        </p:spPr>
      </p:pic>
      <p:sp>
        <p:nvSpPr>
          <p:cNvPr id="235" name="CuadroTexto 1"/>
          <p:cNvSpPr/>
          <p:nvPr/>
        </p:nvSpPr>
        <p:spPr>
          <a:xfrm>
            <a:off x="943920" y="1612440"/>
            <a:ext cx="4424040" cy="516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285840" indent="-285840">
              <a:lnSpc>
                <a:spcPct val="100000"/>
              </a:lnSpc>
              <a:buClr>
                <a:srgbClr val="FFFFFF"/>
              </a:buClr>
              <a:buFont typeface="Arial"/>
              <a:buChar char="•"/>
            </a:pPr>
            <a:r>
              <a:rPr lang="es-ES" sz="2800" b="0" strike="noStrike" spc="-1" dirty="0">
                <a:solidFill>
                  <a:srgbClr val="FFFFFF"/>
                </a:solidFill>
                <a:latin typeface="Arial"/>
              </a:rPr>
              <a:t>Bla bla bla</a:t>
            </a:r>
            <a:endParaRPr lang="en-GB" sz="2800" b="0" strike="noStrike" spc="-1" dirty="0">
              <a:solidFill>
                <a:srgbClr val="FFFFFF"/>
              </a:solidFill>
              <a:latin typeface="Arial"/>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PlaceHolder 1"/>
          <p:cNvSpPr>
            <a:spLocks noGrp="1"/>
          </p:cNvSpPr>
          <p:nvPr>
            <p:ph type="title"/>
          </p:nvPr>
        </p:nvSpPr>
        <p:spPr>
          <a:xfrm>
            <a:off x="838080" y="365040"/>
            <a:ext cx="10515240" cy="1325160"/>
          </a:xfrm>
          <a:prstGeom prst="rect">
            <a:avLst/>
          </a:prstGeom>
          <a:noFill/>
          <a:ln w="0">
            <a:noFill/>
          </a:ln>
        </p:spPr>
        <p:txBody>
          <a:bodyPr anchor="ctr">
            <a:normAutofit/>
          </a:bodyPr>
          <a:lstStyle/>
          <a:p>
            <a:pPr indent="0">
              <a:lnSpc>
                <a:spcPct val="90000"/>
              </a:lnSpc>
              <a:buNone/>
            </a:pPr>
            <a:r>
              <a:rPr lang="es-ES" sz="4000" b="1" strike="noStrike" spc="-1">
                <a:solidFill>
                  <a:srgbClr val="FFFFFF"/>
                </a:solidFill>
                <a:latin typeface="Helvetica Neue"/>
                <a:ea typeface="Helvetica Neue"/>
              </a:rPr>
              <a:t>GradCAM – Gradient Visualization</a:t>
            </a:r>
            <a:endParaRPr lang="x-none" sz="4000" b="0" strike="noStrike" spc="-1">
              <a:solidFill>
                <a:srgbClr val="FFFFFF"/>
              </a:solidFill>
              <a:latin typeface="Calibri"/>
            </a:endParaRPr>
          </a:p>
        </p:txBody>
      </p:sp>
      <p:pic>
        <p:nvPicPr>
          <p:cNvPr id="237" name="Imagen 7"/>
          <p:cNvPicPr/>
          <p:nvPr/>
        </p:nvPicPr>
        <p:blipFill>
          <a:blip r:embed="rId2"/>
          <a:stretch/>
        </p:blipFill>
        <p:spPr>
          <a:xfrm>
            <a:off x="838080" y="1690560"/>
            <a:ext cx="4047840" cy="4142880"/>
          </a:xfrm>
          <a:prstGeom prst="rect">
            <a:avLst/>
          </a:prstGeom>
          <a:ln w="0">
            <a:noFill/>
          </a:ln>
        </p:spPr>
      </p:pic>
      <p:pic>
        <p:nvPicPr>
          <p:cNvPr id="4099" name="Picture 3"/>
          <p:cNvPicPr>
            <a:picLocks noChangeAspect="1" noChangeArrowheads="1"/>
          </p:cNvPicPr>
          <p:nvPr/>
        </p:nvPicPr>
        <p:blipFill>
          <a:blip r:embed="rId3"/>
          <a:srcRect/>
          <a:stretch>
            <a:fillRect/>
          </a:stretch>
        </p:blipFill>
        <p:spPr bwMode="auto">
          <a:xfrm>
            <a:off x="6191279" y="1714488"/>
            <a:ext cx="4048125" cy="4143375"/>
          </a:xfrm>
          <a:prstGeom prst="rect">
            <a:avLst/>
          </a:prstGeom>
          <a:noFill/>
          <a:ln w="9525">
            <a:noFill/>
            <a:miter lim="800000"/>
            <a:headEnd/>
            <a:tailEnd/>
          </a:ln>
          <a:effectLst/>
        </p:spPr>
      </p:pic>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PlaceHolder 1"/>
          <p:cNvSpPr>
            <a:spLocks noGrp="1"/>
          </p:cNvSpPr>
          <p:nvPr>
            <p:ph type="title"/>
          </p:nvPr>
        </p:nvSpPr>
        <p:spPr>
          <a:xfrm>
            <a:off x="838080" y="365040"/>
            <a:ext cx="10515240" cy="1325160"/>
          </a:xfrm>
          <a:prstGeom prst="rect">
            <a:avLst/>
          </a:prstGeom>
          <a:noFill/>
          <a:ln w="0">
            <a:noFill/>
          </a:ln>
        </p:spPr>
        <p:txBody>
          <a:bodyPr anchor="ctr">
            <a:normAutofit/>
          </a:bodyPr>
          <a:lstStyle/>
          <a:p>
            <a:pPr indent="0">
              <a:lnSpc>
                <a:spcPct val="90000"/>
              </a:lnSpc>
              <a:buNone/>
            </a:pPr>
            <a:r>
              <a:rPr lang="es-ES" sz="4000" b="1" strike="noStrike" spc="-1">
                <a:solidFill>
                  <a:srgbClr val="FFFFFF"/>
                </a:solidFill>
                <a:latin typeface="Helvetica Neue"/>
                <a:ea typeface="Helvetica Neue"/>
              </a:rPr>
              <a:t>t-SNE – Feature Visualization</a:t>
            </a:r>
            <a:endParaRPr lang="x-none" sz="4000" b="0" strike="noStrike" spc="-1">
              <a:solidFill>
                <a:srgbClr val="FFFFFF"/>
              </a:solidFill>
              <a:latin typeface="Calibri"/>
            </a:endParaRPr>
          </a:p>
        </p:txBody>
      </p:sp>
      <p:pic>
        <p:nvPicPr>
          <p:cNvPr id="239" name="Imagen 9"/>
          <p:cNvPicPr/>
          <p:nvPr/>
        </p:nvPicPr>
        <p:blipFill>
          <a:blip r:embed="rId2"/>
          <a:stretch/>
        </p:blipFill>
        <p:spPr>
          <a:xfrm>
            <a:off x="5990400" y="1690560"/>
            <a:ext cx="4609440" cy="3758400"/>
          </a:xfrm>
          <a:prstGeom prst="rect">
            <a:avLst/>
          </a:prstGeom>
          <a:ln w="0">
            <a:noFill/>
          </a:ln>
        </p:spPr>
      </p:pic>
      <p:sp>
        <p:nvSpPr>
          <p:cNvPr id="240" name="CuadroTexto 1"/>
          <p:cNvSpPr/>
          <p:nvPr/>
        </p:nvSpPr>
        <p:spPr>
          <a:xfrm>
            <a:off x="943920" y="1612440"/>
            <a:ext cx="4424040" cy="516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285840" indent="-285840">
              <a:lnSpc>
                <a:spcPct val="100000"/>
              </a:lnSpc>
              <a:buClr>
                <a:srgbClr val="FFFFFF"/>
              </a:buClr>
              <a:buFont typeface="Arial"/>
              <a:buChar char="•"/>
            </a:pPr>
            <a:r>
              <a:rPr lang="es-ES" sz="2800" b="0" strike="noStrike" spc="-1" dirty="0">
                <a:solidFill>
                  <a:srgbClr val="FFFFFF"/>
                </a:solidFill>
                <a:latin typeface="Arial"/>
              </a:rPr>
              <a:t>Bla bla bla</a:t>
            </a:r>
            <a:endParaRPr lang="en-GB" sz="2800" b="0" strike="noStrike" spc="-1" dirty="0">
              <a:solidFill>
                <a:srgbClr val="FFFFFF"/>
              </a:solidFill>
              <a:latin typeface="Arial"/>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 name="PlaceHolder 1"/>
          <p:cNvSpPr>
            <a:spLocks noGrp="1"/>
          </p:cNvSpPr>
          <p:nvPr>
            <p:ph type="title"/>
          </p:nvPr>
        </p:nvSpPr>
        <p:spPr>
          <a:xfrm>
            <a:off x="838080" y="365040"/>
            <a:ext cx="10515240" cy="1325160"/>
          </a:xfrm>
          <a:prstGeom prst="rect">
            <a:avLst/>
          </a:prstGeom>
          <a:noFill/>
          <a:ln w="0">
            <a:noFill/>
          </a:ln>
        </p:spPr>
        <p:txBody>
          <a:bodyPr anchor="ctr">
            <a:normAutofit/>
          </a:bodyPr>
          <a:lstStyle/>
          <a:p>
            <a:pPr indent="0">
              <a:lnSpc>
                <a:spcPct val="90000"/>
              </a:lnSpc>
              <a:buNone/>
            </a:pPr>
            <a:r>
              <a:rPr lang="es-ES" sz="4000" b="1" strike="noStrike" spc="-1">
                <a:solidFill>
                  <a:srgbClr val="FFFFFF"/>
                </a:solidFill>
                <a:latin typeface="Helvetica Neue"/>
                <a:ea typeface="Helvetica Neue"/>
              </a:rPr>
              <a:t>t-SNE – Feature Visualization</a:t>
            </a:r>
            <a:endParaRPr lang="x-none" sz="4000" b="0" strike="noStrike" spc="-1">
              <a:solidFill>
                <a:srgbClr val="FFFFFF"/>
              </a:solidFill>
              <a:latin typeface="Calibri"/>
            </a:endParaRPr>
          </a:p>
        </p:txBody>
      </p:sp>
      <p:pic>
        <p:nvPicPr>
          <p:cNvPr id="242" name="Imagen 2"/>
          <p:cNvPicPr/>
          <p:nvPr/>
        </p:nvPicPr>
        <p:blipFill>
          <a:blip r:embed="rId2"/>
          <a:stretch/>
        </p:blipFill>
        <p:spPr>
          <a:xfrm>
            <a:off x="838080" y="1690560"/>
            <a:ext cx="4617720" cy="3758400"/>
          </a:xfrm>
          <a:prstGeom prst="rect">
            <a:avLst/>
          </a:prstGeom>
          <a:ln w="0">
            <a:noFill/>
          </a:ln>
        </p:spPr>
      </p:pic>
      <p:pic>
        <p:nvPicPr>
          <p:cNvPr id="5122" name="Picture 2"/>
          <p:cNvPicPr>
            <a:picLocks noChangeAspect="1" noChangeArrowheads="1"/>
          </p:cNvPicPr>
          <p:nvPr/>
        </p:nvPicPr>
        <p:blipFill>
          <a:blip r:embed="rId3"/>
          <a:srcRect/>
          <a:stretch>
            <a:fillRect/>
          </a:stretch>
        </p:blipFill>
        <p:spPr bwMode="auto">
          <a:xfrm>
            <a:off x="5944960" y="1714488"/>
            <a:ext cx="4651634" cy="3786214"/>
          </a:xfrm>
          <a:prstGeom prst="rect">
            <a:avLst/>
          </a:prstGeom>
          <a:noFill/>
          <a:ln w="9525">
            <a:noFill/>
            <a:miter lim="800000"/>
            <a:headEnd/>
            <a:tailEnd/>
          </a:ln>
          <a:effectLst/>
        </p:spPr>
      </p:pic>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PlaceHolder 1"/>
          <p:cNvSpPr>
            <a:spLocks noGrp="1"/>
          </p:cNvSpPr>
          <p:nvPr>
            <p:ph type="title"/>
          </p:nvPr>
        </p:nvSpPr>
        <p:spPr>
          <a:xfrm>
            <a:off x="831960" y="1709640"/>
            <a:ext cx="10515240" cy="2852280"/>
          </a:xfrm>
          <a:prstGeom prst="rect">
            <a:avLst/>
          </a:prstGeom>
          <a:noFill/>
          <a:ln w="0">
            <a:noFill/>
          </a:ln>
        </p:spPr>
        <p:txBody>
          <a:bodyPr anchor="b">
            <a:normAutofit/>
          </a:bodyPr>
          <a:lstStyle/>
          <a:p>
            <a:pPr indent="0">
              <a:lnSpc>
                <a:spcPct val="90000"/>
              </a:lnSpc>
              <a:buNone/>
            </a:pPr>
            <a:r>
              <a:rPr lang="es-MX" sz="4800" b="1" strike="noStrike" spc="-1">
                <a:solidFill>
                  <a:srgbClr val="FFFFFF"/>
                </a:solidFill>
                <a:latin typeface="Helvetica Neue"/>
                <a:ea typeface="Helvetica Neue"/>
              </a:rPr>
              <a:t>Conclusion</a:t>
            </a:r>
            <a:endParaRPr lang="x-none" sz="4800" b="0" strike="noStrike" spc="-1">
              <a:solidFill>
                <a:srgbClr val="FFFFFF"/>
              </a:solidFill>
              <a:latin typeface="Calibri"/>
            </a:endParaRPr>
          </a:p>
        </p:txBody>
      </p:sp>
      <p:sp>
        <p:nvSpPr>
          <p:cNvPr id="244" name="PlaceHolder 2"/>
          <p:cNvSpPr>
            <a:spLocks noGrp="1"/>
          </p:cNvSpPr>
          <p:nvPr>
            <p:ph/>
          </p:nvPr>
        </p:nvSpPr>
        <p:spPr>
          <a:xfrm>
            <a:off x="831960" y="4589640"/>
            <a:ext cx="10515240" cy="1499760"/>
          </a:xfrm>
          <a:prstGeom prst="rect">
            <a:avLst/>
          </a:prstGeom>
          <a:noFill/>
          <a:ln w="0">
            <a:noFill/>
          </a:ln>
        </p:spPr>
        <p:txBody>
          <a:bodyPr anchor="t">
            <a:noAutofit/>
          </a:bodyPr>
          <a:lstStyle/>
          <a:p>
            <a:pPr indent="0">
              <a:lnSpc>
                <a:spcPct val="90000"/>
              </a:lnSpc>
              <a:spcBef>
                <a:spcPts val="1417"/>
              </a:spcBef>
              <a:buNone/>
            </a:pPr>
            <a:endParaRPr lang="x-none" sz="2400" b="0" strike="noStrike" spc="-1">
              <a:solidFill>
                <a:srgbClr val="FFFFFF"/>
              </a:solidFill>
              <a:latin typeface="Helvetica Neue Medium"/>
              <a:ea typeface="Helvetica Neue Medium"/>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indent="0">
              <a:lnSpc>
                <a:spcPct val="90000"/>
              </a:lnSpc>
              <a:buNone/>
            </a:pPr>
            <a:r>
              <a:rPr lang="es-ES" sz="4400" b="1" strike="noStrike" spc="-1">
                <a:solidFill>
                  <a:srgbClr val="FFFFFF"/>
                </a:solidFill>
                <a:latin typeface="Helvetica Neue"/>
                <a:ea typeface="Helvetica Neue"/>
              </a:rPr>
              <a:t>Key ideas from Project Work</a:t>
            </a:r>
            <a:endParaRPr lang="x-none" sz="4400" b="0" strike="noStrike" spc="-1">
              <a:solidFill>
                <a:srgbClr val="FFFFFF"/>
              </a:solidFill>
              <a:latin typeface="Calibri"/>
            </a:endParaRPr>
          </a:p>
        </p:txBody>
      </p:sp>
      <p:sp>
        <p:nvSpPr>
          <p:cNvPr id="246" name="PlaceHolder 2"/>
          <p:cNvSpPr>
            <a:spLocks noGrp="1"/>
          </p:cNvSpPr>
          <p:nvPr>
            <p:ph/>
          </p:nvPr>
        </p:nvSpPr>
        <p:spPr>
          <a:xfrm>
            <a:off x="838080" y="1825560"/>
            <a:ext cx="10515240" cy="4350960"/>
          </a:xfrm>
          <a:prstGeom prst="rect">
            <a:avLst/>
          </a:prstGeom>
          <a:noFill/>
          <a:ln w="0">
            <a:noFill/>
          </a:ln>
        </p:spPr>
        <p:txBody>
          <a:bodyPr anchor="t">
            <a:normAutofit/>
          </a:bodyPr>
          <a:lstStyle/>
          <a:p>
            <a:pPr marL="228600" indent="-228600" algn="just">
              <a:lnSpc>
                <a:spcPct val="90000"/>
              </a:lnSpc>
              <a:spcBef>
                <a:spcPts val="1001"/>
              </a:spcBef>
              <a:buClr>
                <a:srgbClr val="FFFFFF"/>
              </a:buClr>
              <a:buFont typeface="Arial"/>
              <a:buChar char="•"/>
            </a:pPr>
            <a:r>
              <a:rPr lang="en-US" sz="2800" b="0" strike="noStrike" spc="-1">
                <a:solidFill>
                  <a:srgbClr val="FFFFFF"/>
                </a:solidFill>
                <a:latin typeface="Arial"/>
                <a:ea typeface="Helvetica Neue Medium"/>
              </a:rPr>
              <a:t>It does seem a reachable task to train a CNN for identification of pneumonia on x-ray chest images. </a:t>
            </a:r>
            <a:endParaRPr lang="x-none" sz="2800" b="0" strike="noStrike" spc="-1">
              <a:solidFill>
                <a:srgbClr val="FFFFFF"/>
              </a:solidFill>
              <a:latin typeface="Helvetica Neue Medium"/>
            </a:endParaRPr>
          </a:p>
          <a:p>
            <a:pPr indent="0" algn="just">
              <a:lnSpc>
                <a:spcPct val="90000"/>
              </a:lnSpc>
              <a:spcBef>
                <a:spcPts val="1001"/>
              </a:spcBef>
              <a:buNone/>
            </a:pPr>
            <a:endParaRPr lang="x-none" sz="2800" b="0" strike="noStrike" spc="-1">
              <a:solidFill>
                <a:srgbClr val="FFFFFF"/>
              </a:solidFill>
              <a:latin typeface="Helvetica Neue Medium"/>
            </a:endParaRPr>
          </a:p>
          <a:p>
            <a:pPr marL="228600" indent="-228600" algn="just">
              <a:lnSpc>
                <a:spcPct val="90000"/>
              </a:lnSpc>
              <a:spcBef>
                <a:spcPts val="1001"/>
              </a:spcBef>
              <a:buClr>
                <a:srgbClr val="FFFFFF"/>
              </a:buClr>
              <a:buFont typeface="Arial"/>
              <a:buChar char="•"/>
            </a:pPr>
            <a:r>
              <a:rPr lang="en-US" sz="2800" b="0" strike="noStrike" spc="-1">
                <a:solidFill>
                  <a:srgbClr val="FFFFFF"/>
                </a:solidFill>
                <a:latin typeface="Arial"/>
                <a:ea typeface="Helvetica Neue Medium"/>
              </a:rPr>
              <a:t>Training and Validation Accuracy/Fscore higher than 95% on all models except TabukNet.</a:t>
            </a:r>
            <a:endParaRPr lang="x-none" sz="2800" b="0" strike="noStrike" spc="-1">
              <a:solidFill>
                <a:srgbClr val="FFFFFF"/>
              </a:solidFill>
              <a:latin typeface="Helvetica Neue Medium"/>
            </a:endParaRPr>
          </a:p>
          <a:p>
            <a:pPr marL="228600" indent="-228600" algn="just">
              <a:lnSpc>
                <a:spcPct val="90000"/>
              </a:lnSpc>
              <a:spcBef>
                <a:spcPts val="1001"/>
              </a:spcBef>
              <a:buClr>
                <a:srgbClr val="FFFFFF"/>
              </a:buClr>
              <a:buFont typeface="Arial"/>
              <a:buChar char="•"/>
            </a:pPr>
            <a:r>
              <a:rPr lang="en-US" sz="2800" b="0" strike="noStrike" spc="-1">
                <a:solidFill>
                  <a:srgbClr val="FFFFFF"/>
                </a:solidFill>
                <a:latin typeface="Arial"/>
                <a:ea typeface="Helvetica Neue Medium"/>
              </a:rPr>
              <a:t>Testing Metrics do not seem as promising with a generalization Accuracy/Fscore of ~60%.</a:t>
            </a:r>
            <a:endParaRPr lang="x-none" sz="2800" b="0" strike="noStrike" spc="-1">
              <a:solidFill>
                <a:srgbClr val="FFFFFF"/>
              </a:solidFill>
              <a:latin typeface="Helvetica Neue Medium"/>
            </a:endParaRPr>
          </a:p>
          <a:p>
            <a:pPr indent="0" algn="just">
              <a:lnSpc>
                <a:spcPct val="90000"/>
              </a:lnSpc>
              <a:spcBef>
                <a:spcPts val="1001"/>
              </a:spcBef>
              <a:buNone/>
            </a:pPr>
            <a:endParaRPr lang="x-none" sz="2800" b="0" strike="noStrike" spc="-1">
              <a:solidFill>
                <a:srgbClr val="FFFFFF"/>
              </a:solidFill>
              <a:latin typeface="Helvetica Neue Medium"/>
            </a:endParaRPr>
          </a:p>
          <a:p>
            <a:pPr marL="228600" indent="-228600" algn="just">
              <a:lnSpc>
                <a:spcPct val="90000"/>
              </a:lnSpc>
              <a:spcBef>
                <a:spcPts val="1001"/>
              </a:spcBef>
              <a:buClr>
                <a:srgbClr val="FFFFFF"/>
              </a:buClr>
              <a:buFont typeface="Arial"/>
              <a:buChar char="•"/>
            </a:pPr>
            <a:r>
              <a:rPr lang="en-US" sz="2800" b="0" strike="noStrike" spc="-1">
                <a:solidFill>
                  <a:srgbClr val="FFFFFF"/>
                </a:solidFill>
                <a:latin typeface="Arial"/>
                <a:ea typeface="Helvetica Neue Medium"/>
              </a:rPr>
              <a:t>Better models might be achieved by increasing the dataset.</a:t>
            </a:r>
            <a:endParaRPr lang="x-none" sz="2800" b="0" strike="noStrike" spc="-1">
              <a:solidFill>
                <a:srgbClr val="FFFFFF"/>
              </a:solidFill>
              <a:latin typeface="Helvetica Neue Medium"/>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indent="0">
              <a:lnSpc>
                <a:spcPct val="90000"/>
              </a:lnSpc>
              <a:buNone/>
            </a:pPr>
            <a:r>
              <a:rPr lang="es-ES" sz="4400" b="1" strike="noStrike" spc="-1">
                <a:solidFill>
                  <a:srgbClr val="FFFFFF"/>
                </a:solidFill>
                <a:latin typeface="Helvetica Neue"/>
                <a:ea typeface="Helvetica Neue"/>
              </a:rPr>
              <a:t>What is Pneumonia?</a:t>
            </a:r>
            <a:endParaRPr lang="x-none" sz="4400" b="0" strike="noStrike" spc="-1">
              <a:solidFill>
                <a:srgbClr val="FFFFFF"/>
              </a:solidFill>
              <a:latin typeface="Calibri"/>
            </a:endParaRPr>
          </a:p>
        </p:txBody>
      </p:sp>
      <p:sp>
        <p:nvSpPr>
          <p:cNvPr id="139" name="PlaceHolder 2"/>
          <p:cNvSpPr>
            <a:spLocks noGrp="1"/>
          </p:cNvSpPr>
          <p:nvPr>
            <p:ph/>
          </p:nvPr>
        </p:nvSpPr>
        <p:spPr>
          <a:xfrm>
            <a:off x="838080" y="1825560"/>
            <a:ext cx="10515240" cy="4350960"/>
          </a:xfrm>
          <a:prstGeom prst="rect">
            <a:avLst/>
          </a:prstGeom>
          <a:noFill/>
          <a:ln w="0">
            <a:noFill/>
          </a:ln>
        </p:spPr>
        <p:txBody>
          <a:bodyPr anchor="t">
            <a:normAutofit/>
          </a:bodyPr>
          <a:lstStyle/>
          <a:p>
            <a:pPr marL="228600" indent="-228600" algn="just">
              <a:lnSpc>
                <a:spcPct val="90000"/>
              </a:lnSpc>
              <a:spcBef>
                <a:spcPts val="1001"/>
              </a:spcBef>
              <a:buClr>
                <a:srgbClr val="FFFFFF"/>
              </a:buClr>
              <a:buFont typeface="Arial"/>
              <a:buChar char="•"/>
            </a:pPr>
            <a:r>
              <a:rPr lang="en-US" sz="2800" b="1" strike="noStrike" spc="-1">
                <a:solidFill>
                  <a:srgbClr val="FFFFFF"/>
                </a:solidFill>
                <a:latin typeface="Arial"/>
                <a:ea typeface="Helvetica Neue Medium"/>
              </a:rPr>
              <a:t>Pneumonia</a:t>
            </a:r>
            <a:r>
              <a:rPr lang="en-US" sz="2800" b="0" strike="noStrike" spc="-1">
                <a:solidFill>
                  <a:srgbClr val="FFFFFF"/>
                </a:solidFill>
                <a:latin typeface="Arial"/>
                <a:ea typeface="Helvetica Neue Medium"/>
              </a:rPr>
              <a:t> is an inflammatory condition of the lung primarily affecting the small air sacs known as alveoli.</a:t>
            </a:r>
            <a:endParaRPr lang="x-none" sz="2800" b="0" strike="noStrike" spc="-1">
              <a:solidFill>
                <a:srgbClr val="FFFFFF"/>
              </a:solidFill>
              <a:latin typeface="Helvetica Neue Medium"/>
            </a:endParaRPr>
          </a:p>
          <a:p>
            <a:pPr indent="0" algn="just">
              <a:lnSpc>
                <a:spcPct val="90000"/>
              </a:lnSpc>
              <a:spcBef>
                <a:spcPts val="1001"/>
              </a:spcBef>
              <a:buNone/>
            </a:pPr>
            <a:endParaRPr lang="x-none" sz="2800" b="0" strike="noStrike" spc="-1">
              <a:solidFill>
                <a:srgbClr val="FFFFFF"/>
              </a:solidFill>
              <a:latin typeface="Helvetica Neue Medium"/>
            </a:endParaRPr>
          </a:p>
          <a:p>
            <a:pPr marL="228600" indent="-228600" algn="just">
              <a:lnSpc>
                <a:spcPct val="90000"/>
              </a:lnSpc>
              <a:spcBef>
                <a:spcPts val="1001"/>
              </a:spcBef>
              <a:buClr>
                <a:srgbClr val="FFFFFF"/>
              </a:buClr>
              <a:buFont typeface="Arial"/>
              <a:buChar char="•"/>
            </a:pPr>
            <a:r>
              <a:rPr lang="en-US" sz="2800" b="0" strike="noStrike" spc="-1">
                <a:solidFill>
                  <a:srgbClr val="FFFFFF"/>
                </a:solidFill>
                <a:latin typeface="Arial"/>
                <a:ea typeface="Helvetica Neue Medium"/>
              </a:rPr>
              <a:t>Pneumonia is usually caused by infection with viruses or bacteria, and less commonly by other microorganisms.</a:t>
            </a:r>
            <a:endParaRPr lang="x-none" sz="2800" b="0" strike="noStrike" spc="-1">
              <a:solidFill>
                <a:srgbClr val="FFFFFF"/>
              </a:solidFill>
              <a:latin typeface="Helvetica Neue Medium"/>
            </a:endParaRPr>
          </a:p>
          <a:p>
            <a:pPr indent="0" algn="just">
              <a:lnSpc>
                <a:spcPct val="90000"/>
              </a:lnSpc>
              <a:spcBef>
                <a:spcPts val="1001"/>
              </a:spcBef>
              <a:buNone/>
            </a:pPr>
            <a:endParaRPr lang="x-none" sz="2800" b="0" strike="noStrike" spc="-1">
              <a:solidFill>
                <a:srgbClr val="FFFFFF"/>
              </a:solidFill>
              <a:latin typeface="Helvetica Neue Medium"/>
            </a:endParaRPr>
          </a:p>
          <a:p>
            <a:pPr marL="228600" indent="-228600" algn="just">
              <a:lnSpc>
                <a:spcPct val="90000"/>
              </a:lnSpc>
              <a:spcBef>
                <a:spcPts val="1001"/>
              </a:spcBef>
              <a:buClr>
                <a:srgbClr val="FFFFFF"/>
              </a:buClr>
              <a:buFont typeface="Arial"/>
              <a:buChar char="•"/>
            </a:pPr>
            <a:r>
              <a:rPr lang="en-US" sz="2800" b="0" strike="noStrike" spc="-1">
                <a:solidFill>
                  <a:srgbClr val="FFFFFF"/>
                </a:solidFill>
                <a:latin typeface="Arial"/>
                <a:ea typeface="Helvetica Neue Medium"/>
              </a:rPr>
              <a:t>Each year, pneumonia affects about 450 million people globally (7% of the population) and results in about 4 million deaths.</a:t>
            </a:r>
            <a:endParaRPr lang="x-none" sz="2800" b="0" strike="noStrike" spc="-1">
              <a:solidFill>
                <a:srgbClr val="FFFFFF"/>
              </a:solidFill>
              <a:latin typeface="Helvetica Neue Medium"/>
            </a:endParaRPr>
          </a:p>
        </p:txBody>
      </p:sp>
      <p:sp>
        <p:nvSpPr>
          <p:cNvPr id="140" name="CuadroTexto 6"/>
          <p:cNvSpPr/>
          <p:nvPr/>
        </p:nvSpPr>
        <p:spPr>
          <a:xfrm>
            <a:off x="838080" y="6123600"/>
            <a:ext cx="6098040" cy="302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just">
              <a:lnSpc>
                <a:spcPct val="100000"/>
              </a:lnSpc>
              <a:tabLst>
                <a:tab pos="0" algn="l"/>
              </a:tabLst>
            </a:pPr>
            <a:r>
              <a:rPr lang="es-ES" sz="1400" b="0" strike="noStrike" spc="-1">
                <a:solidFill>
                  <a:srgbClr val="FFFFFF"/>
                </a:solidFill>
                <a:latin typeface="Calibri"/>
              </a:rPr>
              <a:t>Source: https://en.wikipedia.org/wiki/Pneumonia</a:t>
            </a:r>
            <a:endParaRPr lang="en-GB" sz="1400" b="0" strike="noStrike" spc="-1">
              <a:solidFill>
                <a:srgbClr val="FFFFFF"/>
              </a:solidFill>
              <a:latin typeface="Arial"/>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indent="0">
              <a:lnSpc>
                <a:spcPct val="90000"/>
              </a:lnSpc>
              <a:buNone/>
            </a:pPr>
            <a:r>
              <a:rPr lang="es-ES" sz="4400" b="1" strike="noStrike" spc="-1">
                <a:solidFill>
                  <a:srgbClr val="FFFFFF"/>
                </a:solidFill>
                <a:latin typeface="Helvetica Neue"/>
                <a:ea typeface="Helvetica Neue"/>
              </a:rPr>
              <a:t>Key ideas from Project Work</a:t>
            </a:r>
            <a:endParaRPr lang="x-none" sz="4400" b="0" strike="noStrike" spc="-1">
              <a:solidFill>
                <a:srgbClr val="FFFFFF"/>
              </a:solidFill>
              <a:latin typeface="Calibri"/>
            </a:endParaRPr>
          </a:p>
        </p:txBody>
      </p:sp>
      <p:sp>
        <p:nvSpPr>
          <p:cNvPr id="248" name="PlaceHolder 2"/>
          <p:cNvSpPr>
            <a:spLocks noGrp="1"/>
          </p:cNvSpPr>
          <p:nvPr>
            <p:ph/>
          </p:nvPr>
        </p:nvSpPr>
        <p:spPr>
          <a:xfrm>
            <a:off x="838080" y="1825560"/>
            <a:ext cx="10515240" cy="4350960"/>
          </a:xfrm>
          <a:prstGeom prst="rect">
            <a:avLst/>
          </a:prstGeom>
          <a:noFill/>
          <a:ln w="0">
            <a:noFill/>
          </a:ln>
        </p:spPr>
        <p:txBody>
          <a:bodyPr anchor="t">
            <a:normAutofit/>
          </a:bodyPr>
          <a:lstStyle/>
          <a:p>
            <a:pPr marL="228600" indent="-228600" algn="just">
              <a:lnSpc>
                <a:spcPct val="90000"/>
              </a:lnSpc>
              <a:spcBef>
                <a:spcPts val="1001"/>
              </a:spcBef>
              <a:buClr>
                <a:srgbClr val="FFFFFF"/>
              </a:buClr>
              <a:buFont typeface="Arial"/>
              <a:buChar char="•"/>
            </a:pPr>
            <a:r>
              <a:rPr lang="en-US" sz="2800" b="0" strike="noStrike" spc="-1">
                <a:solidFill>
                  <a:srgbClr val="FFFFFF"/>
                </a:solidFill>
                <a:latin typeface="Arial"/>
                <a:ea typeface="Helvetica Neue Medium"/>
              </a:rPr>
              <a:t>?</a:t>
            </a:r>
            <a:endParaRPr lang="x-none" sz="2800" b="0" strike="noStrike" spc="-1">
              <a:solidFill>
                <a:srgbClr val="FFFFFF"/>
              </a:solidFill>
              <a:latin typeface="Helvetica Neue Medium"/>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 name="PlaceHolder 1"/>
          <p:cNvSpPr>
            <a:spLocks noGrp="1"/>
          </p:cNvSpPr>
          <p:nvPr>
            <p:ph type="title"/>
          </p:nvPr>
        </p:nvSpPr>
        <p:spPr>
          <a:xfrm>
            <a:off x="1523880" y="1122480"/>
            <a:ext cx="9143640" cy="2387160"/>
          </a:xfrm>
          <a:prstGeom prst="rect">
            <a:avLst/>
          </a:prstGeom>
          <a:noFill/>
          <a:ln w="0">
            <a:noFill/>
          </a:ln>
        </p:spPr>
        <p:txBody>
          <a:bodyPr anchor="b">
            <a:noAutofit/>
          </a:bodyPr>
          <a:lstStyle/>
          <a:p>
            <a:pPr indent="0" algn="ctr">
              <a:lnSpc>
                <a:spcPct val="90000"/>
              </a:lnSpc>
              <a:buNone/>
            </a:pPr>
            <a:r>
              <a:rPr lang="en-US" sz="6000" b="1" strike="noStrike" spc="-1">
                <a:solidFill>
                  <a:srgbClr val="FFFFFF"/>
                </a:solidFill>
                <a:latin typeface="Helvetica Neue"/>
                <a:ea typeface="Helvetica Neue"/>
              </a:rPr>
              <a:t>Thank you</a:t>
            </a:r>
            <a:endParaRPr lang="x-none" sz="6000" b="0" strike="noStrike" spc="-1">
              <a:solidFill>
                <a:srgbClr val="FFFFFF"/>
              </a:solidFill>
              <a:latin typeface="Calibri"/>
            </a:endParaRPr>
          </a:p>
        </p:txBody>
      </p:sp>
      <p:sp>
        <p:nvSpPr>
          <p:cNvPr id="250" name="PlaceHolder 2"/>
          <p:cNvSpPr>
            <a:spLocks noGrp="1"/>
          </p:cNvSpPr>
          <p:nvPr>
            <p:ph type="subTitle"/>
          </p:nvPr>
        </p:nvSpPr>
        <p:spPr>
          <a:xfrm>
            <a:off x="1523880" y="3602160"/>
            <a:ext cx="9143640" cy="1655280"/>
          </a:xfrm>
          <a:prstGeom prst="rect">
            <a:avLst/>
          </a:prstGeom>
          <a:noFill/>
          <a:ln w="0">
            <a:noFill/>
          </a:ln>
        </p:spPr>
        <p:txBody>
          <a:bodyPr anchor="t">
            <a:noAutofit/>
          </a:bodyPr>
          <a:lstStyle/>
          <a:p>
            <a:pPr indent="0" algn="ctr">
              <a:lnSpc>
                <a:spcPct val="90000"/>
              </a:lnSpc>
              <a:spcBef>
                <a:spcPts val="1001"/>
              </a:spcBef>
              <a:buNone/>
              <a:tabLst>
                <a:tab pos="0" algn="l"/>
              </a:tabLst>
            </a:pPr>
            <a:r>
              <a:rPr lang="en-US" sz="2400" b="0" strike="noStrike" spc="-1">
                <a:solidFill>
                  <a:srgbClr val="FFFFFF"/>
                </a:solidFill>
                <a:latin typeface="Helvetica Neue Medium"/>
                <a:ea typeface="Helvetica Neue Medium"/>
              </a:rPr>
              <a:t>Questions?</a:t>
            </a:r>
            <a:endParaRPr lang="en-GB" sz="2400" b="0" strike="noStrike" spc="-1">
              <a:solidFill>
                <a:srgbClr val="FFFFFF"/>
              </a:solidFill>
              <a:latin typeface="Arial"/>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indent="0">
              <a:lnSpc>
                <a:spcPct val="90000"/>
              </a:lnSpc>
              <a:buNone/>
            </a:pPr>
            <a:r>
              <a:rPr lang="es-ES" sz="4400" b="1" strike="noStrike" spc="-1">
                <a:solidFill>
                  <a:srgbClr val="FFFFFF"/>
                </a:solidFill>
                <a:latin typeface="Helvetica Neue"/>
                <a:ea typeface="Helvetica Neue"/>
              </a:rPr>
              <a:t>What does Pneumonia affect?</a:t>
            </a:r>
            <a:endParaRPr lang="x-none" sz="4400" b="0" strike="noStrike" spc="-1">
              <a:solidFill>
                <a:srgbClr val="FFFFFF"/>
              </a:solidFill>
              <a:latin typeface="Calibri"/>
            </a:endParaRPr>
          </a:p>
        </p:txBody>
      </p:sp>
      <p:sp>
        <p:nvSpPr>
          <p:cNvPr id="142" name="PlaceHolder 2"/>
          <p:cNvSpPr>
            <a:spLocks noGrp="1"/>
          </p:cNvSpPr>
          <p:nvPr>
            <p:ph/>
          </p:nvPr>
        </p:nvSpPr>
        <p:spPr>
          <a:xfrm>
            <a:off x="838080" y="1825560"/>
            <a:ext cx="10515240" cy="4350960"/>
          </a:xfrm>
          <a:prstGeom prst="rect">
            <a:avLst/>
          </a:prstGeom>
          <a:noFill/>
          <a:ln w="0">
            <a:noFill/>
          </a:ln>
        </p:spPr>
        <p:txBody>
          <a:bodyPr anchor="t">
            <a:normAutofit/>
          </a:bodyPr>
          <a:lstStyle/>
          <a:p>
            <a:pPr marL="228600" indent="-228600" algn="just">
              <a:lnSpc>
                <a:spcPct val="90000"/>
              </a:lnSpc>
              <a:spcBef>
                <a:spcPts val="1001"/>
              </a:spcBef>
              <a:buClr>
                <a:srgbClr val="FFFFFF"/>
              </a:buClr>
              <a:buFont typeface="Arial"/>
              <a:buChar char="•"/>
            </a:pPr>
            <a:r>
              <a:rPr lang="en-US" sz="2800" b="0" strike="noStrike" spc="-1">
                <a:solidFill>
                  <a:srgbClr val="FFFFFF"/>
                </a:solidFill>
                <a:latin typeface="Arial"/>
                <a:ea typeface="Helvetica Neue Medium"/>
              </a:rPr>
              <a:t>A </a:t>
            </a:r>
            <a:r>
              <a:rPr lang="en-US" sz="2800" b="1" strike="noStrike" spc="-1">
                <a:solidFill>
                  <a:srgbClr val="FFFFFF"/>
                </a:solidFill>
                <a:latin typeface="Arial"/>
                <a:ea typeface="Helvetica Neue Medium"/>
              </a:rPr>
              <a:t>pulmonary alveolus</a:t>
            </a:r>
            <a:r>
              <a:rPr lang="en-US" sz="2800" b="0" strike="noStrike" spc="-1">
                <a:solidFill>
                  <a:srgbClr val="FFFFFF"/>
                </a:solidFill>
                <a:latin typeface="Arial"/>
                <a:ea typeface="Helvetica Neue Medium"/>
              </a:rPr>
              <a:t>, is one of millions of hollow, cup-shaped cavities in the lungs where pulmonary gas exchange takes place. </a:t>
            </a:r>
            <a:endParaRPr lang="x-none" sz="2800" b="0" strike="noStrike" spc="-1">
              <a:solidFill>
                <a:srgbClr val="FFFFFF"/>
              </a:solidFill>
              <a:latin typeface="Helvetica Neue Medium"/>
            </a:endParaRPr>
          </a:p>
          <a:p>
            <a:pPr indent="0" algn="just">
              <a:lnSpc>
                <a:spcPct val="90000"/>
              </a:lnSpc>
              <a:spcBef>
                <a:spcPts val="1001"/>
              </a:spcBef>
              <a:buNone/>
            </a:pPr>
            <a:endParaRPr lang="x-none" sz="2800" b="0" strike="noStrike" spc="-1">
              <a:solidFill>
                <a:srgbClr val="FFFFFF"/>
              </a:solidFill>
              <a:latin typeface="Helvetica Neue Medium"/>
            </a:endParaRPr>
          </a:p>
          <a:p>
            <a:pPr marL="228600" indent="-228600" algn="just">
              <a:lnSpc>
                <a:spcPct val="90000"/>
              </a:lnSpc>
              <a:spcBef>
                <a:spcPts val="1001"/>
              </a:spcBef>
              <a:buClr>
                <a:srgbClr val="FFFFFF"/>
              </a:buClr>
              <a:buFont typeface="Arial"/>
              <a:buChar char="•"/>
            </a:pPr>
            <a:r>
              <a:rPr lang="en-US" sz="2800" b="0" strike="noStrike" spc="-1">
                <a:solidFill>
                  <a:srgbClr val="FFFFFF"/>
                </a:solidFill>
                <a:latin typeface="Arial"/>
                <a:ea typeface="Helvetica Neue Medium"/>
              </a:rPr>
              <a:t>Oxygen is exchanged for carbon dioxide at the blood–air barrier between the alveolar air and the pulmonary capillary.</a:t>
            </a:r>
            <a:endParaRPr lang="x-none" sz="2800" b="0" strike="noStrike" spc="-1">
              <a:solidFill>
                <a:srgbClr val="FFFFFF"/>
              </a:solidFill>
              <a:latin typeface="Helvetica Neue Medium"/>
            </a:endParaRPr>
          </a:p>
        </p:txBody>
      </p:sp>
      <p:sp>
        <p:nvSpPr>
          <p:cNvPr id="143" name="CuadroTexto 6"/>
          <p:cNvSpPr/>
          <p:nvPr/>
        </p:nvSpPr>
        <p:spPr>
          <a:xfrm>
            <a:off x="838080" y="6123600"/>
            <a:ext cx="6098040" cy="302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just">
              <a:lnSpc>
                <a:spcPct val="100000"/>
              </a:lnSpc>
              <a:tabLst>
                <a:tab pos="0" algn="l"/>
              </a:tabLst>
            </a:pPr>
            <a:r>
              <a:rPr lang="es-ES" sz="1400" b="0" strike="noStrike" spc="-1">
                <a:solidFill>
                  <a:srgbClr val="FFFFFF"/>
                </a:solidFill>
                <a:latin typeface="Calibri"/>
              </a:rPr>
              <a:t>Source: https://en.wikipedia.org/wiki/Pulmonary_alveolus</a:t>
            </a:r>
            <a:endParaRPr lang="en-GB" sz="1400" b="0" strike="noStrike" spc="-1">
              <a:solidFill>
                <a:srgbClr val="FFFFFF"/>
              </a:solidFill>
              <a:latin typeface="Arial"/>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indent="0">
              <a:lnSpc>
                <a:spcPct val="90000"/>
              </a:lnSpc>
              <a:buNone/>
            </a:pPr>
            <a:r>
              <a:rPr lang="es-ES" sz="4400" b="1" strike="noStrike" spc="-1">
                <a:solidFill>
                  <a:srgbClr val="FFFFFF"/>
                </a:solidFill>
                <a:latin typeface="Helvetica Neue"/>
                <a:ea typeface="Helvetica Neue"/>
              </a:rPr>
              <a:t>How does Pneumonia look like?</a:t>
            </a:r>
            <a:endParaRPr lang="x-none" sz="4400" b="0" strike="noStrike" spc="-1">
              <a:solidFill>
                <a:srgbClr val="FFFFFF"/>
              </a:solidFill>
              <a:latin typeface="Calibri"/>
            </a:endParaRPr>
          </a:p>
        </p:txBody>
      </p:sp>
      <p:pic>
        <p:nvPicPr>
          <p:cNvPr id="145" name="Picture 2" descr="Pneumonia | informedhealth.org"/>
          <p:cNvPicPr/>
          <p:nvPr/>
        </p:nvPicPr>
        <p:blipFill>
          <a:blip r:embed="rId2"/>
          <a:stretch/>
        </p:blipFill>
        <p:spPr>
          <a:xfrm>
            <a:off x="956160" y="1730160"/>
            <a:ext cx="3686400" cy="3217320"/>
          </a:xfrm>
          <a:prstGeom prst="rect">
            <a:avLst/>
          </a:prstGeom>
          <a:ln w="0">
            <a:noFill/>
          </a:ln>
        </p:spPr>
      </p:pic>
      <p:pic>
        <p:nvPicPr>
          <p:cNvPr id="146" name="Picture 2" descr="Imagen en blanco y negro de una cascada de fondo&#10;&#10;Descripción generada automáticamente con confianza baja"/>
          <p:cNvPicPr/>
          <p:nvPr/>
        </p:nvPicPr>
        <p:blipFill>
          <a:blip r:embed="rId3"/>
          <a:stretch/>
        </p:blipFill>
        <p:spPr>
          <a:xfrm>
            <a:off x="5736960" y="1740240"/>
            <a:ext cx="3686400" cy="3207240"/>
          </a:xfrm>
          <a:prstGeom prst="rect">
            <a:avLst/>
          </a:prstGeom>
          <a:ln w="0">
            <a:noFill/>
          </a:ln>
        </p:spPr>
      </p:pic>
      <p:sp>
        <p:nvSpPr>
          <p:cNvPr id="147" name="CuadroTexto 2"/>
          <p:cNvSpPr/>
          <p:nvPr/>
        </p:nvSpPr>
        <p:spPr>
          <a:xfrm>
            <a:off x="956160" y="5135040"/>
            <a:ext cx="3686400" cy="1125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pPr>
            <a:r>
              <a:rPr lang="es-ES" sz="1800" b="0" strike="noStrike" spc="-1">
                <a:solidFill>
                  <a:srgbClr val="FFFFFF"/>
                </a:solidFill>
                <a:latin typeface="Calibri"/>
              </a:rPr>
              <a:t>Graphical visualization of the Pneumonia effects on the alveoli</a:t>
            </a:r>
            <a:endParaRPr lang="en-GB" sz="1800" b="0" strike="noStrike" spc="-1">
              <a:solidFill>
                <a:srgbClr val="FFFFFF"/>
              </a:solidFill>
              <a:latin typeface="Arial"/>
            </a:endParaRPr>
          </a:p>
          <a:p>
            <a:pPr>
              <a:lnSpc>
                <a:spcPct val="100000"/>
              </a:lnSpc>
            </a:pPr>
            <a:endParaRPr lang="en-GB" sz="1800" b="0" strike="noStrike" spc="-1">
              <a:solidFill>
                <a:srgbClr val="FFFFFF"/>
              </a:solidFill>
              <a:latin typeface="Arial"/>
            </a:endParaRPr>
          </a:p>
          <a:p>
            <a:pPr algn="ctr">
              <a:lnSpc>
                <a:spcPct val="100000"/>
              </a:lnSpc>
            </a:pPr>
            <a:r>
              <a:rPr lang="es-ES" sz="1400" b="0" strike="noStrike" spc="-1">
                <a:solidFill>
                  <a:srgbClr val="FFFFFF"/>
                </a:solidFill>
                <a:latin typeface="Calibri"/>
              </a:rPr>
              <a:t>Source: informedhealth.org</a:t>
            </a:r>
            <a:endParaRPr lang="en-GB" sz="1400" b="0" strike="noStrike" spc="-1">
              <a:solidFill>
                <a:srgbClr val="FFFFFF"/>
              </a:solidFill>
              <a:latin typeface="Arial"/>
            </a:endParaRPr>
          </a:p>
        </p:txBody>
      </p:sp>
      <p:sp>
        <p:nvSpPr>
          <p:cNvPr id="148" name="CuadroTexto 5"/>
          <p:cNvSpPr/>
          <p:nvPr/>
        </p:nvSpPr>
        <p:spPr>
          <a:xfrm>
            <a:off x="5736960" y="5135040"/>
            <a:ext cx="3686400" cy="1125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pPr>
            <a:r>
              <a:rPr lang="en-US" sz="1800" b="0" strike="noStrike" spc="-1">
                <a:solidFill>
                  <a:srgbClr val="FFFFFF"/>
                </a:solidFill>
                <a:latin typeface="Calibri"/>
              </a:rPr>
              <a:t>Chest X-ray of a pneumonia caused by </a:t>
            </a:r>
            <a:r>
              <a:rPr lang="en-US" sz="1800" b="0" i="1" strike="noStrike" spc="-1">
                <a:solidFill>
                  <a:srgbClr val="FFFFFF"/>
                </a:solidFill>
                <a:latin typeface="Calibri"/>
              </a:rPr>
              <a:t>Haemophilus influenzae</a:t>
            </a:r>
            <a:endParaRPr lang="en-GB" sz="1800" b="0" strike="noStrike" spc="-1">
              <a:solidFill>
                <a:srgbClr val="FFFFFF"/>
              </a:solidFill>
              <a:latin typeface="Arial"/>
            </a:endParaRPr>
          </a:p>
          <a:p>
            <a:pPr algn="ctr">
              <a:lnSpc>
                <a:spcPct val="100000"/>
              </a:lnSpc>
            </a:pPr>
            <a:endParaRPr lang="en-GB" sz="1800" b="0" strike="noStrike" spc="-1">
              <a:solidFill>
                <a:srgbClr val="FFFFFF"/>
              </a:solidFill>
              <a:latin typeface="Arial"/>
            </a:endParaRPr>
          </a:p>
          <a:p>
            <a:pPr algn="ctr">
              <a:lnSpc>
                <a:spcPct val="100000"/>
              </a:lnSpc>
            </a:pPr>
            <a:r>
              <a:rPr lang="en-US" sz="1400" b="0" strike="noStrike" spc="-1">
                <a:solidFill>
                  <a:srgbClr val="FFFFFF"/>
                </a:solidFill>
                <a:latin typeface="Calibri"/>
              </a:rPr>
              <a:t>Source</a:t>
            </a:r>
            <a:r>
              <a:rPr lang="en-US" sz="1400" b="0" i="1" strike="noStrike" spc="-1">
                <a:solidFill>
                  <a:srgbClr val="FFFFFF"/>
                </a:solidFill>
                <a:latin typeface="Calibri"/>
              </a:rPr>
              <a:t>: </a:t>
            </a:r>
            <a:r>
              <a:rPr lang="es-ES" sz="1400" b="0" strike="noStrike" spc="-1">
                <a:solidFill>
                  <a:srgbClr val="FFFFFF"/>
                </a:solidFill>
                <a:latin typeface="Calibri"/>
              </a:rPr>
              <a:t>wikipedia.org/wiki/Pneumonia</a:t>
            </a:r>
            <a:endParaRPr lang="en-GB" sz="1400" b="0" strike="noStrike" spc="-1">
              <a:solidFill>
                <a:srgbClr val="FFFFFF"/>
              </a:solidFill>
              <a:latin typeface="Arial"/>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PlaceHolder 1"/>
          <p:cNvSpPr>
            <a:spLocks noGrp="1"/>
          </p:cNvSpPr>
          <p:nvPr>
            <p:ph type="title"/>
          </p:nvPr>
        </p:nvSpPr>
        <p:spPr>
          <a:xfrm>
            <a:off x="831960" y="1709640"/>
            <a:ext cx="10515240" cy="2852280"/>
          </a:xfrm>
          <a:prstGeom prst="rect">
            <a:avLst/>
          </a:prstGeom>
          <a:noFill/>
          <a:ln w="0">
            <a:noFill/>
          </a:ln>
        </p:spPr>
        <p:txBody>
          <a:bodyPr anchor="b">
            <a:normAutofit/>
          </a:bodyPr>
          <a:lstStyle/>
          <a:p>
            <a:pPr indent="0">
              <a:lnSpc>
                <a:spcPct val="90000"/>
              </a:lnSpc>
              <a:buNone/>
            </a:pPr>
            <a:r>
              <a:rPr lang="es-MX" sz="4800" b="1" strike="noStrike" spc="-1">
                <a:solidFill>
                  <a:srgbClr val="FFFFFF"/>
                </a:solidFill>
                <a:latin typeface="Helvetica Neue"/>
                <a:ea typeface="Helvetica Neue"/>
              </a:rPr>
              <a:t>Data Analysis</a:t>
            </a:r>
            <a:endParaRPr lang="x-none" sz="4800" b="0" strike="noStrike" spc="-1">
              <a:solidFill>
                <a:srgbClr val="FFFFFF"/>
              </a:solidFill>
              <a:latin typeface="Calibri"/>
            </a:endParaRPr>
          </a:p>
        </p:txBody>
      </p:sp>
      <p:sp>
        <p:nvSpPr>
          <p:cNvPr id="150" name="PlaceHolder 2"/>
          <p:cNvSpPr>
            <a:spLocks noGrp="1"/>
          </p:cNvSpPr>
          <p:nvPr>
            <p:ph/>
          </p:nvPr>
        </p:nvSpPr>
        <p:spPr>
          <a:xfrm>
            <a:off x="831960" y="4589640"/>
            <a:ext cx="10515240" cy="1499760"/>
          </a:xfrm>
          <a:prstGeom prst="rect">
            <a:avLst/>
          </a:prstGeom>
          <a:noFill/>
          <a:ln w="0">
            <a:noFill/>
          </a:ln>
        </p:spPr>
        <p:txBody>
          <a:bodyPr anchor="t">
            <a:noAutofit/>
          </a:bodyPr>
          <a:lstStyle/>
          <a:p>
            <a:pPr indent="0">
              <a:lnSpc>
                <a:spcPct val="90000"/>
              </a:lnSpc>
              <a:spcBef>
                <a:spcPts val="1001"/>
              </a:spcBef>
              <a:buNone/>
              <a:tabLst>
                <a:tab pos="0" algn="l"/>
              </a:tabLst>
            </a:pPr>
            <a:r>
              <a:rPr lang="es-ES" sz="2400" b="0" strike="noStrike" spc="-1">
                <a:solidFill>
                  <a:srgbClr val="FFFFFF"/>
                </a:solidFill>
                <a:latin typeface="Helvetica Neue Medium"/>
                <a:ea typeface="Helvetica Neue Medium"/>
              </a:rPr>
              <a:t>Class Distribution &amp; Preprocessing Techniques</a:t>
            </a:r>
            <a:endParaRPr lang="x-none" sz="2400" b="0" strike="noStrike" spc="-1">
              <a:solidFill>
                <a:srgbClr val="FFFFFF"/>
              </a:solidFill>
              <a:latin typeface="Helvetica Neue Medium"/>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indent="0">
              <a:lnSpc>
                <a:spcPct val="90000"/>
              </a:lnSpc>
              <a:buNone/>
            </a:pPr>
            <a:r>
              <a:rPr lang="es-ES" sz="4400" b="1" strike="noStrike" spc="-1">
                <a:solidFill>
                  <a:srgbClr val="FFFFFF"/>
                </a:solidFill>
                <a:latin typeface="Helvetica Neue"/>
                <a:ea typeface="Helvetica Neue"/>
              </a:rPr>
              <a:t>How does our data look like?</a:t>
            </a:r>
            <a:endParaRPr lang="x-none" sz="4400" b="0" strike="noStrike" spc="-1">
              <a:solidFill>
                <a:srgbClr val="FFFFFF"/>
              </a:solidFill>
              <a:latin typeface="Calibri"/>
            </a:endParaRPr>
          </a:p>
        </p:txBody>
      </p:sp>
      <p:sp>
        <p:nvSpPr>
          <p:cNvPr id="152" name="PlaceHolder 2"/>
          <p:cNvSpPr>
            <a:spLocks noGrp="1"/>
          </p:cNvSpPr>
          <p:nvPr>
            <p:ph/>
          </p:nvPr>
        </p:nvSpPr>
        <p:spPr>
          <a:xfrm>
            <a:off x="838080" y="1825560"/>
            <a:ext cx="10515240" cy="4350960"/>
          </a:xfrm>
          <a:prstGeom prst="rect">
            <a:avLst/>
          </a:prstGeom>
          <a:noFill/>
          <a:ln w="0">
            <a:noFill/>
          </a:ln>
        </p:spPr>
        <p:txBody>
          <a:bodyPr anchor="t">
            <a:normAutofit/>
          </a:bodyPr>
          <a:lstStyle/>
          <a:p>
            <a:pPr marL="228600" indent="-228600" algn="just">
              <a:lnSpc>
                <a:spcPct val="90000"/>
              </a:lnSpc>
              <a:spcBef>
                <a:spcPts val="1001"/>
              </a:spcBef>
              <a:buClr>
                <a:srgbClr val="FFFFFF"/>
              </a:buClr>
              <a:buFont typeface="Arial"/>
              <a:buChar char="•"/>
            </a:pPr>
            <a:r>
              <a:rPr lang="en-US" sz="2800" b="0" strike="noStrike" spc="-1">
                <a:solidFill>
                  <a:srgbClr val="FFFFFF"/>
                </a:solidFill>
                <a:latin typeface="Arial"/>
                <a:ea typeface="Helvetica Neue Medium"/>
              </a:rPr>
              <a:t>The dataset consists of high-resolution x-ray images of the lungs. There are two classes for pneumonia patients contracted with (1) COVID-19 and (2) other viruses as well as a class for (3) non-infected patients.</a:t>
            </a:r>
            <a:endParaRPr lang="x-none" sz="2800" b="0" strike="noStrike" spc="-1">
              <a:solidFill>
                <a:srgbClr val="FFFFFF"/>
              </a:solidFill>
              <a:latin typeface="Helvetica Neue Medium"/>
            </a:endParaRPr>
          </a:p>
          <a:p>
            <a:pPr indent="0" algn="just">
              <a:lnSpc>
                <a:spcPct val="90000"/>
              </a:lnSpc>
              <a:spcBef>
                <a:spcPts val="1001"/>
              </a:spcBef>
              <a:buNone/>
            </a:pPr>
            <a:endParaRPr lang="x-none" sz="2800" b="0" strike="noStrike" spc="-1">
              <a:solidFill>
                <a:srgbClr val="FFFFFF"/>
              </a:solidFill>
              <a:latin typeface="Helvetica Neue Medium"/>
            </a:endParaRPr>
          </a:p>
          <a:p>
            <a:pPr marL="228600" indent="-228600" algn="just">
              <a:lnSpc>
                <a:spcPct val="90000"/>
              </a:lnSpc>
              <a:spcBef>
                <a:spcPts val="1001"/>
              </a:spcBef>
              <a:buClr>
                <a:srgbClr val="FFFFFF"/>
              </a:buClr>
              <a:buFont typeface="Arial"/>
              <a:buChar char="•"/>
            </a:pPr>
            <a:r>
              <a:rPr lang="en-US" sz="2800" b="0" strike="noStrike" spc="-1">
                <a:solidFill>
                  <a:srgbClr val="FFFFFF"/>
                </a:solidFill>
                <a:latin typeface="Arial"/>
                <a:ea typeface="Helvetica Neue Medium"/>
              </a:rPr>
              <a:t>The images are not the same size and the number of instances on each class is different. The total number of instances is 137, 90 and 90 for respectively covid, viral and normal classes.</a:t>
            </a:r>
            <a:endParaRPr lang="x-none" sz="2800" b="0" strike="noStrike" spc="-1">
              <a:solidFill>
                <a:srgbClr val="FFFFFF"/>
              </a:solidFill>
              <a:latin typeface="Helvetica Neue Medium"/>
            </a:endParaRPr>
          </a:p>
          <a:p>
            <a:pPr indent="0" algn="just">
              <a:lnSpc>
                <a:spcPct val="90000"/>
              </a:lnSpc>
              <a:spcBef>
                <a:spcPts val="1001"/>
              </a:spcBef>
              <a:buNone/>
            </a:pPr>
            <a:endParaRPr lang="x-none" sz="2800" b="0" strike="noStrike" spc="-1">
              <a:solidFill>
                <a:srgbClr val="FFFFFF"/>
              </a:solidFill>
              <a:latin typeface="Helvetica Neue Medium"/>
            </a:endParaRPr>
          </a:p>
          <a:p>
            <a:pPr indent="0" algn="just">
              <a:lnSpc>
                <a:spcPct val="90000"/>
              </a:lnSpc>
              <a:spcBef>
                <a:spcPts val="1001"/>
              </a:spcBef>
              <a:buNone/>
            </a:pPr>
            <a:endParaRPr lang="x-none" sz="2800" b="0" strike="noStrike" spc="-1">
              <a:solidFill>
                <a:srgbClr val="FFFFFF"/>
              </a:solidFill>
              <a:latin typeface="Helvetica Neue Medium"/>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indent="0">
              <a:lnSpc>
                <a:spcPct val="90000"/>
              </a:lnSpc>
              <a:buNone/>
            </a:pPr>
            <a:r>
              <a:rPr lang="es-ES" sz="4400" b="1" strike="noStrike" spc="-1">
                <a:solidFill>
                  <a:srgbClr val="FFFFFF"/>
                </a:solidFill>
                <a:latin typeface="Helvetica Neue"/>
                <a:ea typeface="Helvetica Neue"/>
              </a:rPr>
              <a:t>How does our data look like?</a:t>
            </a:r>
            <a:endParaRPr lang="x-none" sz="4400" b="0" strike="noStrike" spc="-1">
              <a:solidFill>
                <a:srgbClr val="FFFFFF"/>
              </a:solidFill>
              <a:latin typeface="Calibri"/>
            </a:endParaRPr>
          </a:p>
        </p:txBody>
      </p:sp>
      <p:pic>
        <p:nvPicPr>
          <p:cNvPr id="154" name="Imagen 12"/>
          <p:cNvPicPr/>
          <p:nvPr/>
        </p:nvPicPr>
        <p:blipFill>
          <a:blip r:embed="rId2"/>
          <a:srcRect t="12211"/>
          <a:stretch/>
        </p:blipFill>
        <p:spPr>
          <a:xfrm>
            <a:off x="838080" y="2029320"/>
            <a:ext cx="10559880" cy="3030840"/>
          </a:xfrm>
          <a:prstGeom prst="rect">
            <a:avLst/>
          </a:prstGeom>
          <a:ln w="0">
            <a:noFill/>
          </a:ln>
        </p:spPr>
      </p:pic>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6883</TotalTime>
  <Words>720</Words>
  <Application>LibreOffice/7.4.4.2$Windows_X86_64 LibreOffice_project/85569322deea74ec9134968a29af2df5663baa21</Application>
  <PresentationFormat>Anpassad</PresentationFormat>
  <Paragraphs>215</Paragraphs>
  <Slides>41</Slides>
  <Notes>4</Notes>
  <HiddenSlides>9</HiddenSlides>
  <MMClips>0</MMClips>
  <ScaleCrop>false</ScaleCrop>
  <HeadingPairs>
    <vt:vector size="4" baseType="variant">
      <vt:variant>
        <vt:lpstr>Tema</vt:lpstr>
      </vt:variant>
      <vt:variant>
        <vt:i4>3</vt:i4>
      </vt:variant>
      <vt:variant>
        <vt:lpstr>Bildrubriker</vt:lpstr>
      </vt:variant>
      <vt:variant>
        <vt:i4>41</vt:i4>
      </vt:variant>
    </vt:vector>
  </HeadingPairs>
  <TitlesOfParts>
    <vt:vector size="44" baseType="lpstr">
      <vt:lpstr>Office Theme</vt:lpstr>
      <vt:lpstr>Office Theme</vt:lpstr>
      <vt:lpstr>Office Theme</vt:lpstr>
      <vt:lpstr>Multiclass Classification for Detection of Pneumonia Infection in Chest X-Rays  M7016H - AI In The Healthcare System</vt:lpstr>
      <vt:lpstr>Index</vt:lpstr>
      <vt:lpstr>Introduction</vt:lpstr>
      <vt:lpstr>What is Pneumonia?</vt:lpstr>
      <vt:lpstr>What does Pneumonia affect?</vt:lpstr>
      <vt:lpstr>How does Pneumonia look like?</vt:lpstr>
      <vt:lpstr>Data Analysis</vt:lpstr>
      <vt:lpstr>How does our data look like?</vt:lpstr>
      <vt:lpstr>How does our data look like?</vt:lpstr>
      <vt:lpstr>How did we divide the data?</vt:lpstr>
      <vt:lpstr>Preprocessing Techniques</vt:lpstr>
      <vt:lpstr>Preprocessing Techniques</vt:lpstr>
      <vt:lpstr>Augmentation Techniques</vt:lpstr>
      <vt:lpstr>Augmentation Techniques</vt:lpstr>
      <vt:lpstr>Network Architecture Design</vt:lpstr>
      <vt:lpstr>Classification of COVID-19 from chest x-ray images using deep features and correlation coefficient</vt:lpstr>
      <vt:lpstr>Classification of COVID-19 from chest x-ray images using deep features and correlation coefficient</vt:lpstr>
      <vt:lpstr>Classification of COVID-19 from chest x-ray images using deep features and correlation coefficient</vt:lpstr>
      <vt:lpstr>Multiclass Classification for Detection of COVID-19 Infection in Chest X-Rays Using CNN</vt:lpstr>
      <vt:lpstr>Multiclass Classification for Detection of COVID-19 Infection in Chest X-Rays Using CNN</vt:lpstr>
      <vt:lpstr>A Deep Transfer Learning Approach to Diagnose Covid-19 using X-ray Images</vt:lpstr>
      <vt:lpstr>A Deep Transfer Learning Approach to Diagnose Covid-19 using X-ray Images</vt:lpstr>
      <vt:lpstr>Proposed Solutions</vt:lpstr>
      <vt:lpstr>Network Training &amp; Evaluation</vt:lpstr>
      <vt:lpstr>Training characteristics</vt:lpstr>
      <vt:lpstr>TabukNet</vt:lpstr>
      <vt:lpstr>ChittagongNet/VGG16</vt:lpstr>
      <vt:lpstr>ChittagongNet/VGG19</vt:lpstr>
      <vt:lpstr>ChittagongNet/ResNet18</vt:lpstr>
      <vt:lpstr>ChittagongNet/MobileNetV2</vt:lpstr>
      <vt:lpstr>Results</vt:lpstr>
      <vt:lpstr>Feature Activations</vt:lpstr>
      <vt:lpstr>Feature Activations</vt:lpstr>
      <vt:lpstr>GradCAM – Gradient Visualization</vt:lpstr>
      <vt:lpstr>GradCAM – Gradient Visualization</vt:lpstr>
      <vt:lpstr>t-SNE – Feature Visualization</vt:lpstr>
      <vt:lpstr>t-SNE – Feature Visualization</vt:lpstr>
      <vt:lpstr>Conclusion</vt:lpstr>
      <vt:lpstr>Key ideas from Project Work</vt:lpstr>
      <vt:lpstr>Key ideas from Project Work</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Carnelos Matteo</dc:creator>
  <dc:description/>
  <cp:lastModifiedBy>Windows User</cp:lastModifiedBy>
  <cp:revision>237</cp:revision>
  <dcterms:created xsi:type="dcterms:W3CDTF">2021-10-12T14:06:34Z</dcterms:created>
  <dcterms:modified xsi:type="dcterms:W3CDTF">2023-05-15T15:17:15Z</dcterms:modified>
  <dc:language>en-GB</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iddenSlides">
    <vt:i4>9</vt:i4>
  </property>
  <property fmtid="{D5CDD505-2E9C-101B-9397-08002B2CF9AE}" pid="3" name="Notes">
    <vt:i4>4</vt:i4>
  </property>
  <property fmtid="{D5CDD505-2E9C-101B-9397-08002B2CF9AE}" pid="4" name="PresentationFormat">
    <vt:lpwstr>Panorámica</vt:lpwstr>
  </property>
  <property fmtid="{D5CDD505-2E9C-101B-9397-08002B2CF9AE}" pid="5" name="Slides">
    <vt:i4>41</vt:i4>
  </property>
</Properties>
</file>