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9" r:id="rId3"/>
    <p:sldId id="286" r:id="rId4"/>
    <p:sldId id="302" r:id="rId5"/>
    <p:sldId id="317" r:id="rId6"/>
    <p:sldId id="318" r:id="rId7"/>
    <p:sldId id="291" r:id="rId8"/>
    <p:sldId id="321" r:id="rId9"/>
    <p:sldId id="323" r:id="rId10"/>
    <p:sldId id="322" r:id="rId11"/>
    <p:sldId id="325" r:id="rId12"/>
    <p:sldId id="335" r:id="rId13"/>
    <p:sldId id="324" r:id="rId14"/>
    <p:sldId id="300" r:id="rId15"/>
    <p:sldId id="326" r:id="rId16"/>
    <p:sldId id="331" r:id="rId17"/>
    <p:sldId id="332" r:id="rId18"/>
    <p:sldId id="327" r:id="rId19"/>
    <p:sldId id="333" r:id="rId20"/>
    <p:sldId id="334" r:id="rId21"/>
    <p:sldId id="328" r:id="rId22"/>
    <p:sldId id="329" r:id="rId23"/>
    <p:sldId id="319" r:id="rId24"/>
    <p:sldId id="336" r:id="rId25"/>
    <p:sldId id="337" r:id="rId26"/>
    <p:sldId id="339" r:id="rId27"/>
    <p:sldId id="338" r:id="rId28"/>
    <p:sldId id="340" r:id="rId29"/>
    <p:sldId id="320" r:id="rId30"/>
    <p:sldId id="345" r:id="rId31"/>
    <p:sldId id="348" r:id="rId32"/>
    <p:sldId id="346" r:id="rId33"/>
    <p:sldId id="343" r:id="rId34"/>
    <p:sldId id="342" r:id="rId35"/>
    <p:sldId id="347" r:id="rId36"/>
    <p:sldId id="330" r:id="rId37"/>
    <p:sldId id="349" r:id="rId38"/>
    <p:sldId id="268" r:id="rId39"/>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C8C"/>
    <a:srgbClr val="003560"/>
    <a:srgbClr val="D34F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E27FC-788E-1045-94BD-57F91AD2624F}" v="1180" dt="2021-10-18T15:41:33.945"/>
    <p1510:client id="{33913611-35E7-111C-3488-2CF1A9ABF17C}" v="933" dt="2021-10-18T16:33:21.121"/>
    <p1510:client id="{7791E4CA-55F3-714B-B3F2-A61EE374868F}" v="318" dt="2021-10-18T16:50:36.658"/>
    <p1510:client id="{79FD4C3E-4762-0F83-A64A-753796100053}" v="14" dt="2021-10-18T12:34:12.60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78" d="100"/>
          <a:sy n="78" d="100"/>
        </p:scale>
        <p:origin x="85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userId="S::urn:spo:anon#2c30cfbe2116f68bd0b7909a3371aa6a4808241592f1929202b7db3033387f6e::" providerId="AD" clId="Web-{B8137D4A-B975-EE66-35E4-7FD53C4668BE}"/>
    <pc:docChg chg="addSld modSld sldOrd">
      <pc:chgData name="Usuario invitado" userId="S::urn:spo:anon#2c30cfbe2116f68bd0b7909a3371aa6a4808241592f1929202b7db3033387f6e::" providerId="AD" clId="Web-{B8137D4A-B975-EE66-35E4-7FD53C4668BE}" dt="2021-10-17T13:41:20.757" v="45" actId="20577"/>
      <pc:docMkLst>
        <pc:docMk/>
      </pc:docMkLst>
      <pc:sldChg chg="modSp ord">
        <pc:chgData name="Usuario invitado" userId="S::urn:spo:anon#2c30cfbe2116f68bd0b7909a3371aa6a4808241592f1929202b7db3033387f6e::" providerId="AD" clId="Web-{B8137D4A-B975-EE66-35E4-7FD53C4668BE}" dt="2021-10-17T13:38:58.988" v="9" actId="20577"/>
        <pc:sldMkLst>
          <pc:docMk/>
          <pc:sldMk cId="1628986974" sldId="259"/>
        </pc:sldMkLst>
        <pc:spChg chg="mod">
          <ac:chgData name="Usuario invitado" userId="S::urn:spo:anon#2c30cfbe2116f68bd0b7909a3371aa6a4808241592f1929202b7db3033387f6e::" providerId="AD" clId="Web-{B8137D4A-B975-EE66-35E4-7FD53C4668BE}" dt="2021-10-17T13:38:25.768" v="2" actId="20577"/>
          <ac:spMkLst>
            <pc:docMk/>
            <pc:sldMk cId="1628986974" sldId="259"/>
            <ac:spMk id="2" creationId="{FA938ECE-2378-3B43-960B-69ADB0FFC42E}"/>
          </ac:spMkLst>
        </pc:spChg>
        <pc:spChg chg="mod">
          <ac:chgData name="Usuario invitado" userId="S::urn:spo:anon#2c30cfbe2116f68bd0b7909a3371aa6a4808241592f1929202b7db3033387f6e::" providerId="AD" clId="Web-{B8137D4A-B975-EE66-35E4-7FD53C4668BE}" dt="2021-10-17T13:38:58.988" v="9" actId="20577"/>
          <ac:spMkLst>
            <pc:docMk/>
            <pc:sldMk cId="1628986974" sldId="259"/>
            <ac:spMk id="3" creationId="{9045FD7F-73A5-544C-9E96-19B59C6DDAED}"/>
          </ac:spMkLst>
        </pc:spChg>
      </pc:sldChg>
      <pc:sldChg chg="modSp new">
        <pc:chgData name="Usuario invitado" userId="S::urn:spo:anon#2c30cfbe2116f68bd0b7909a3371aa6a4808241592f1929202b7db3033387f6e::" providerId="AD" clId="Web-{B8137D4A-B975-EE66-35E4-7FD53C4668BE}" dt="2021-10-17T13:39:37.332" v="19" actId="20577"/>
        <pc:sldMkLst>
          <pc:docMk/>
          <pc:sldMk cId="391798818" sldId="260"/>
        </pc:sldMkLst>
        <pc:spChg chg="mod">
          <ac:chgData name="Usuario invitado" userId="S::urn:spo:anon#2c30cfbe2116f68bd0b7909a3371aa6a4808241592f1929202b7db3033387f6e::" providerId="AD" clId="Web-{B8137D4A-B975-EE66-35E4-7FD53C4668BE}" dt="2021-10-17T13:39:08.035" v="13" actId="20577"/>
          <ac:spMkLst>
            <pc:docMk/>
            <pc:sldMk cId="391798818" sldId="260"/>
            <ac:spMk id="2" creationId="{9FC30E28-239D-44CE-97F4-22CD72B74551}"/>
          </ac:spMkLst>
        </pc:spChg>
        <pc:spChg chg="mod">
          <ac:chgData name="Usuario invitado" userId="S::urn:spo:anon#2c30cfbe2116f68bd0b7909a3371aa6a4808241592f1929202b7db3033387f6e::" providerId="AD" clId="Web-{B8137D4A-B975-EE66-35E4-7FD53C4668BE}" dt="2021-10-17T13:39:37.332" v="19" actId="20577"/>
          <ac:spMkLst>
            <pc:docMk/>
            <pc:sldMk cId="391798818" sldId="260"/>
            <ac:spMk id="3" creationId="{50EB2107-6611-455B-9638-B4DB0B571D11}"/>
          </ac:spMkLst>
        </pc:spChg>
      </pc:sldChg>
      <pc:sldChg chg="modSp new">
        <pc:chgData name="Usuario invitado" userId="S::urn:spo:anon#2c30cfbe2116f68bd0b7909a3371aa6a4808241592f1929202b7db3033387f6e::" providerId="AD" clId="Web-{B8137D4A-B975-EE66-35E4-7FD53C4668BE}" dt="2021-10-17T13:39:19.066" v="15" actId="20577"/>
        <pc:sldMkLst>
          <pc:docMk/>
          <pc:sldMk cId="3220118670" sldId="261"/>
        </pc:sldMkLst>
        <pc:spChg chg="mod">
          <ac:chgData name="Usuario invitado" userId="S::urn:spo:anon#2c30cfbe2116f68bd0b7909a3371aa6a4808241592f1929202b7db3033387f6e::" providerId="AD" clId="Web-{B8137D4A-B975-EE66-35E4-7FD53C4668BE}" dt="2021-10-17T13:39:19.066" v="15" actId="20577"/>
          <ac:spMkLst>
            <pc:docMk/>
            <pc:sldMk cId="3220118670" sldId="261"/>
            <ac:spMk id="2" creationId="{30FBDE9C-1654-4C6F-BF0D-867D11C70376}"/>
          </ac:spMkLst>
        </pc:spChg>
      </pc:sldChg>
      <pc:sldChg chg="modSp new ord">
        <pc:chgData name="Usuario invitado" userId="S::urn:spo:anon#2c30cfbe2116f68bd0b7909a3371aa6a4808241592f1929202b7db3033387f6e::" providerId="AD" clId="Web-{B8137D4A-B975-EE66-35E4-7FD53C4668BE}" dt="2021-10-17T13:40:38.959" v="34" actId="20577"/>
        <pc:sldMkLst>
          <pc:docMk/>
          <pc:sldMk cId="2316991228" sldId="262"/>
        </pc:sldMkLst>
        <pc:spChg chg="mod">
          <ac:chgData name="Usuario invitado" userId="S::urn:spo:anon#2c30cfbe2116f68bd0b7909a3371aa6a4808241592f1929202b7db3033387f6e::" providerId="AD" clId="Web-{B8137D4A-B975-EE66-35E4-7FD53C4668BE}" dt="2021-10-17T13:40:13.599" v="28" actId="20577"/>
          <ac:spMkLst>
            <pc:docMk/>
            <pc:sldMk cId="2316991228" sldId="262"/>
            <ac:spMk id="2" creationId="{D02036A4-CAC4-40C3-B2F6-6DD0F8A38469}"/>
          </ac:spMkLst>
        </pc:spChg>
        <pc:spChg chg="mod">
          <ac:chgData name="Usuario invitado" userId="S::urn:spo:anon#2c30cfbe2116f68bd0b7909a3371aa6a4808241592f1929202b7db3033387f6e::" providerId="AD" clId="Web-{B8137D4A-B975-EE66-35E4-7FD53C4668BE}" dt="2021-10-17T13:40:38.959" v="34" actId="20577"/>
          <ac:spMkLst>
            <pc:docMk/>
            <pc:sldMk cId="2316991228" sldId="262"/>
            <ac:spMk id="3" creationId="{92EAA2D3-6864-4989-8DAE-90F90D9D5EBB}"/>
          </ac:spMkLst>
        </pc:spChg>
      </pc:sldChg>
      <pc:sldChg chg="modSp new">
        <pc:chgData name="Usuario invitado" userId="S::urn:spo:anon#2c30cfbe2116f68bd0b7909a3371aa6a4808241592f1929202b7db3033387f6e::" providerId="AD" clId="Web-{B8137D4A-B975-EE66-35E4-7FD53C4668BE}" dt="2021-10-17T13:40:56.491" v="41" actId="20577"/>
        <pc:sldMkLst>
          <pc:docMk/>
          <pc:sldMk cId="3531736253" sldId="263"/>
        </pc:sldMkLst>
        <pc:spChg chg="mod">
          <ac:chgData name="Usuario invitado" userId="S::urn:spo:anon#2c30cfbe2116f68bd0b7909a3371aa6a4808241592f1929202b7db3033387f6e::" providerId="AD" clId="Web-{B8137D4A-B975-EE66-35E4-7FD53C4668BE}" dt="2021-10-17T13:40:05.005" v="27" actId="20577"/>
          <ac:spMkLst>
            <pc:docMk/>
            <pc:sldMk cId="3531736253" sldId="263"/>
            <ac:spMk id="2" creationId="{00F86457-0C9B-4D51-ADEF-79265F339A2D}"/>
          </ac:spMkLst>
        </pc:spChg>
        <pc:spChg chg="mod">
          <ac:chgData name="Usuario invitado" userId="S::urn:spo:anon#2c30cfbe2116f68bd0b7909a3371aa6a4808241592f1929202b7db3033387f6e::" providerId="AD" clId="Web-{B8137D4A-B975-EE66-35E4-7FD53C4668BE}" dt="2021-10-17T13:40:56.491" v="41" actId="20577"/>
          <ac:spMkLst>
            <pc:docMk/>
            <pc:sldMk cId="3531736253" sldId="263"/>
            <ac:spMk id="3" creationId="{0A89C3F1-6AE3-4F5C-AD4A-F49617CF0601}"/>
          </ac:spMkLst>
        </pc:spChg>
      </pc:sldChg>
      <pc:sldChg chg="modSp new">
        <pc:chgData name="Usuario invitado" userId="S::urn:spo:anon#2c30cfbe2116f68bd0b7909a3371aa6a4808241592f1929202b7db3033387f6e::" providerId="AD" clId="Web-{B8137D4A-B975-EE66-35E4-7FD53C4668BE}" dt="2021-10-17T13:41:03.163" v="43" actId="20577"/>
        <pc:sldMkLst>
          <pc:docMk/>
          <pc:sldMk cId="3724940768" sldId="264"/>
        </pc:sldMkLst>
        <pc:spChg chg="mod">
          <ac:chgData name="Usuario invitado" userId="S::urn:spo:anon#2c30cfbe2116f68bd0b7909a3371aa6a4808241592f1929202b7db3033387f6e::" providerId="AD" clId="Web-{B8137D4A-B975-EE66-35E4-7FD53C4668BE}" dt="2021-10-17T13:41:03.163" v="43" actId="20577"/>
          <ac:spMkLst>
            <pc:docMk/>
            <pc:sldMk cId="3724940768" sldId="264"/>
            <ac:spMk id="2" creationId="{7AE94BC0-F5CA-4FA8-8FD9-22A4D7925ABC}"/>
          </ac:spMkLst>
        </pc:spChg>
      </pc:sldChg>
      <pc:sldChg chg="modSp new">
        <pc:chgData name="Usuario invitado" userId="S::urn:spo:anon#2c30cfbe2116f68bd0b7909a3371aa6a4808241592f1929202b7db3033387f6e::" providerId="AD" clId="Web-{B8137D4A-B975-EE66-35E4-7FD53C4668BE}" dt="2021-10-17T13:41:20.757" v="45" actId="20577"/>
        <pc:sldMkLst>
          <pc:docMk/>
          <pc:sldMk cId="1559553691" sldId="265"/>
        </pc:sldMkLst>
        <pc:spChg chg="mod">
          <ac:chgData name="Usuario invitado" userId="S::urn:spo:anon#2c30cfbe2116f68bd0b7909a3371aa6a4808241592f1929202b7db3033387f6e::" providerId="AD" clId="Web-{B8137D4A-B975-EE66-35E4-7FD53C4668BE}" dt="2021-10-17T13:41:20.757" v="45" actId="20577"/>
          <ac:spMkLst>
            <pc:docMk/>
            <pc:sldMk cId="1559553691" sldId="265"/>
            <ac:spMk id="2" creationId="{030EACB4-99BB-44C8-B5FB-4F1D6F6B1418}"/>
          </ac:spMkLst>
        </pc:spChg>
      </pc:sldChg>
    </pc:docChg>
  </pc:docChgLst>
  <pc:docChgLst>
    <pc:chgData name="fernando.castell.minon@alumnos.upm.es" userId="S::urn:spo:guest#fernando.castell.minon@alumnos.upm.es::" providerId="AD" clId="Web-{33913611-35E7-111C-3488-2CF1A9ABF17C}"/>
    <pc:docChg chg="addSld delSld modSld sldOrd">
      <pc:chgData name="fernando.castell.minon@alumnos.upm.es" userId="S::urn:spo:guest#fernando.castell.minon@alumnos.upm.es::" providerId="AD" clId="Web-{33913611-35E7-111C-3488-2CF1A9ABF17C}" dt="2021-10-18T16:41:51.306" v="1114"/>
      <pc:docMkLst>
        <pc:docMk/>
      </pc:docMkLst>
      <pc:sldChg chg="modNotes">
        <pc:chgData name="fernando.castell.minon@alumnos.upm.es" userId="S::urn:spo:guest#fernando.castell.minon@alumnos.upm.es::" providerId="AD" clId="Web-{33913611-35E7-111C-3488-2CF1A9ABF17C}" dt="2021-10-18T16:39:40.741" v="1081"/>
        <pc:sldMkLst>
          <pc:docMk/>
          <pc:sldMk cId="2941659240" sldId="256"/>
        </pc:sldMkLst>
      </pc:sldChg>
      <pc:sldChg chg="modNotes">
        <pc:chgData name="fernando.castell.minon@alumnos.upm.es" userId="S::urn:spo:guest#fernando.castell.minon@alumnos.upm.es::" providerId="AD" clId="Web-{33913611-35E7-111C-3488-2CF1A9ABF17C}" dt="2021-10-18T16:39:46.819" v="1086"/>
        <pc:sldMkLst>
          <pc:docMk/>
          <pc:sldMk cId="1628986974" sldId="259"/>
        </pc:sldMkLst>
      </pc:sldChg>
      <pc:sldChg chg="modNotes">
        <pc:chgData name="fernando.castell.minon@alumnos.upm.es" userId="S::urn:spo:guest#fernando.castell.minon@alumnos.upm.es::" providerId="AD" clId="Web-{33913611-35E7-111C-3488-2CF1A9ABF17C}" dt="2021-10-18T16:40:08.460" v="1092"/>
        <pc:sldMkLst>
          <pc:docMk/>
          <pc:sldMk cId="391798818" sldId="260"/>
        </pc:sldMkLst>
      </pc:sldChg>
      <pc:sldChg chg="addSp delSp modSp modNotes">
        <pc:chgData name="fernando.castell.minon@alumnos.upm.es" userId="S::urn:spo:guest#fernando.castell.minon@alumnos.upm.es::" providerId="AD" clId="Web-{33913611-35E7-111C-3488-2CF1A9ABF17C}" dt="2021-10-18T16:40:58.836" v="1105"/>
        <pc:sldMkLst>
          <pc:docMk/>
          <pc:sldMk cId="2316991228" sldId="262"/>
        </pc:sldMkLst>
        <pc:spChg chg="mod">
          <ac:chgData name="fernando.castell.minon@alumnos.upm.es" userId="S::urn:spo:guest#fernando.castell.minon@alumnos.upm.es::" providerId="AD" clId="Web-{33913611-35E7-111C-3488-2CF1A9ABF17C}" dt="2021-10-18T14:33:39.324" v="1034" actId="20577"/>
          <ac:spMkLst>
            <pc:docMk/>
            <pc:sldMk cId="2316991228" sldId="262"/>
            <ac:spMk id="2" creationId="{D02036A4-CAC4-40C3-B2F6-6DD0F8A38469}"/>
          </ac:spMkLst>
        </pc:spChg>
        <pc:spChg chg="mod">
          <ac:chgData name="fernando.castell.minon@alumnos.upm.es" userId="S::urn:spo:guest#fernando.castell.minon@alumnos.upm.es::" providerId="AD" clId="Web-{33913611-35E7-111C-3488-2CF1A9ABF17C}" dt="2021-10-18T12:51:28.782" v="139" actId="20577"/>
          <ac:spMkLst>
            <pc:docMk/>
            <pc:sldMk cId="2316991228" sldId="262"/>
            <ac:spMk id="3" creationId="{92EAA2D3-6864-4989-8DAE-90F90D9D5EBB}"/>
          </ac:spMkLst>
        </pc:spChg>
        <pc:picChg chg="add mod">
          <ac:chgData name="fernando.castell.minon@alumnos.upm.es" userId="S::urn:spo:guest#fernando.castell.minon@alumnos.upm.es::" providerId="AD" clId="Web-{33913611-35E7-111C-3488-2CF1A9ABF17C}" dt="2021-10-18T12:53:55.536" v="153" actId="1076"/>
          <ac:picMkLst>
            <pc:docMk/>
            <pc:sldMk cId="2316991228" sldId="262"/>
            <ac:picMk id="4" creationId="{3369B5C5-168E-4B4D-B7F0-A0873BDB2C53}"/>
          </ac:picMkLst>
        </pc:picChg>
        <pc:picChg chg="add del mod">
          <ac:chgData name="fernando.castell.minon@alumnos.upm.es" userId="S::urn:spo:guest#fernando.castell.minon@alumnos.upm.es::" providerId="AD" clId="Web-{33913611-35E7-111C-3488-2CF1A9ABF17C}" dt="2021-10-18T12:55:55.554" v="158"/>
          <ac:picMkLst>
            <pc:docMk/>
            <pc:sldMk cId="2316991228" sldId="262"/>
            <ac:picMk id="5" creationId="{11E97710-678E-4D2D-80F4-6D55F944FC99}"/>
          </ac:picMkLst>
        </pc:picChg>
      </pc:sldChg>
      <pc:sldChg chg="addSp delSp modSp ord modNotes">
        <pc:chgData name="fernando.castell.minon@alumnos.upm.es" userId="S::urn:spo:guest#fernando.castell.minon@alumnos.upm.es::" providerId="AD" clId="Web-{33913611-35E7-111C-3488-2CF1A9ABF17C}" dt="2021-10-18T16:41:51.306" v="1114"/>
        <pc:sldMkLst>
          <pc:docMk/>
          <pc:sldMk cId="3531736253" sldId="263"/>
        </pc:sldMkLst>
        <pc:spChg chg="mod">
          <ac:chgData name="fernando.castell.minon@alumnos.upm.es" userId="S::urn:spo:guest#fernando.castell.minon@alumnos.upm.es::" providerId="AD" clId="Web-{33913611-35E7-111C-3488-2CF1A9ABF17C}" dt="2021-10-18T14:26:45.313" v="970" actId="20577"/>
          <ac:spMkLst>
            <pc:docMk/>
            <pc:sldMk cId="3531736253" sldId="263"/>
            <ac:spMk id="2" creationId="{00F86457-0C9B-4D51-ADEF-79265F339A2D}"/>
          </ac:spMkLst>
        </pc:spChg>
        <pc:spChg chg="mod">
          <ac:chgData name="fernando.castell.minon@alumnos.upm.es" userId="S::urn:spo:guest#fernando.castell.minon@alumnos.upm.es::" providerId="AD" clId="Web-{33913611-35E7-111C-3488-2CF1A9ABF17C}" dt="2021-10-18T14:27:56.518" v="1008" actId="20577"/>
          <ac:spMkLst>
            <pc:docMk/>
            <pc:sldMk cId="3531736253" sldId="263"/>
            <ac:spMk id="3" creationId="{0A89C3F1-6AE3-4F5C-AD4A-F49617CF0601}"/>
          </ac:spMkLst>
        </pc:spChg>
        <pc:spChg chg="add del">
          <ac:chgData name="fernando.castell.minon@alumnos.upm.es" userId="S::urn:spo:guest#fernando.castell.minon@alumnos.upm.es::" providerId="AD" clId="Web-{33913611-35E7-111C-3488-2CF1A9ABF17C}" dt="2021-10-18T14:23:24.745" v="927"/>
          <ac:spMkLst>
            <pc:docMk/>
            <pc:sldMk cId="3531736253" sldId="263"/>
            <ac:spMk id="6" creationId="{B04D6EFA-1C8C-4893-92DF-0582EC3D7264}"/>
          </ac:spMkLst>
        </pc:spChg>
        <pc:picChg chg="add mod">
          <ac:chgData name="fernando.castell.minon@alumnos.upm.es" userId="S::urn:spo:guest#fernando.castell.minon@alumnos.upm.es::" providerId="AD" clId="Web-{33913611-35E7-111C-3488-2CF1A9ABF17C}" dt="2021-10-18T14:21:42.633" v="924" actId="1076"/>
          <ac:picMkLst>
            <pc:docMk/>
            <pc:sldMk cId="3531736253" sldId="263"/>
            <ac:picMk id="4" creationId="{15D28F73-D90F-4E6D-B412-4E32EC6436A0}"/>
          </ac:picMkLst>
        </pc:picChg>
        <pc:picChg chg="add mod">
          <ac:chgData name="fernando.castell.minon@alumnos.upm.es" userId="S::urn:spo:guest#fernando.castell.minon@alumnos.upm.es::" providerId="AD" clId="Web-{33913611-35E7-111C-3488-2CF1A9ABF17C}" dt="2021-10-18T14:21:44.196" v="925" actId="1076"/>
          <ac:picMkLst>
            <pc:docMk/>
            <pc:sldMk cId="3531736253" sldId="263"/>
            <ac:picMk id="5" creationId="{D8BBA806-FDB4-4B46-BFE0-AC3C990BA1F9}"/>
          </ac:picMkLst>
        </pc:picChg>
      </pc:sldChg>
      <pc:sldChg chg="addSp modSp modNotes">
        <pc:chgData name="fernando.castell.minon@alumnos.upm.es" userId="S::urn:spo:guest#fernando.castell.minon@alumnos.upm.es::" providerId="AD" clId="Web-{33913611-35E7-111C-3488-2CF1A9ABF17C}" dt="2021-10-18T16:40:47.711" v="1104"/>
        <pc:sldMkLst>
          <pc:docMk/>
          <pc:sldMk cId="3724940768" sldId="264"/>
        </pc:sldMkLst>
        <pc:spChg chg="mod">
          <ac:chgData name="fernando.castell.minon@alumnos.upm.es" userId="S::urn:spo:guest#fernando.castell.minon@alumnos.upm.es::" providerId="AD" clId="Web-{33913611-35E7-111C-3488-2CF1A9ABF17C}" dt="2021-10-18T14:17:01.328" v="709" actId="20577"/>
          <ac:spMkLst>
            <pc:docMk/>
            <pc:sldMk cId="3724940768" sldId="264"/>
            <ac:spMk id="2" creationId="{7AE94BC0-F5CA-4FA8-8FD9-22A4D7925ABC}"/>
          </ac:spMkLst>
        </pc:spChg>
        <pc:spChg chg="mod">
          <ac:chgData name="fernando.castell.minon@alumnos.upm.es" userId="S::urn:spo:guest#fernando.castell.minon@alumnos.upm.es::" providerId="AD" clId="Web-{33913611-35E7-111C-3488-2CF1A9ABF17C}" dt="2021-10-18T14:06:28.905" v="580" actId="20577"/>
          <ac:spMkLst>
            <pc:docMk/>
            <pc:sldMk cId="3724940768" sldId="264"/>
            <ac:spMk id="3" creationId="{C7395E68-70F9-4A77-8D78-C0A7BEB26950}"/>
          </ac:spMkLst>
        </pc:spChg>
        <pc:picChg chg="add mod">
          <ac:chgData name="fernando.castell.minon@alumnos.upm.es" userId="S::urn:spo:guest#fernando.castell.minon@alumnos.upm.es::" providerId="AD" clId="Web-{33913611-35E7-111C-3488-2CF1A9ABF17C}" dt="2021-10-18T14:06:32.311" v="581" actId="1076"/>
          <ac:picMkLst>
            <pc:docMk/>
            <pc:sldMk cId="3724940768" sldId="264"/>
            <ac:picMk id="4" creationId="{7A76912E-D5B8-4AAB-8BF6-45AB63DEE642}"/>
          </ac:picMkLst>
        </pc:picChg>
      </pc:sldChg>
      <pc:sldChg chg="addSp modSp modNotes">
        <pc:chgData name="fernando.castell.minon@alumnos.upm.es" userId="S::urn:spo:guest#fernando.castell.minon@alumnos.upm.es::" providerId="AD" clId="Web-{33913611-35E7-111C-3488-2CF1A9ABF17C}" dt="2021-10-18T16:41:36.509" v="1113"/>
        <pc:sldMkLst>
          <pc:docMk/>
          <pc:sldMk cId="1559553691" sldId="265"/>
        </pc:sldMkLst>
        <pc:spChg chg="mod">
          <ac:chgData name="fernando.castell.minon@alumnos.upm.es" userId="S::urn:spo:guest#fernando.castell.minon@alumnos.upm.es::" providerId="AD" clId="Web-{33913611-35E7-111C-3488-2CF1A9ABF17C}" dt="2021-10-18T14:03:58.838" v="578" actId="1076"/>
          <ac:spMkLst>
            <pc:docMk/>
            <pc:sldMk cId="1559553691" sldId="265"/>
            <ac:spMk id="3" creationId="{9F74CFEB-8FC7-4E52-924C-064F13EA7882}"/>
          </ac:spMkLst>
        </pc:spChg>
        <pc:picChg chg="add mod">
          <ac:chgData name="fernando.castell.minon@alumnos.upm.es" userId="S::urn:spo:guest#fernando.castell.minon@alumnos.upm.es::" providerId="AD" clId="Web-{33913611-35E7-111C-3488-2CF1A9ABF17C}" dt="2021-10-18T13:45:14.698" v="400" actId="1076"/>
          <ac:picMkLst>
            <pc:docMk/>
            <pc:sldMk cId="1559553691" sldId="265"/>
            <ac:picMk id="5" creationId="{E34C7DCE-098A-45D2-9C70-376F866B5897}"/>
          </ac:picMkLst>
        </pc:picChg>
      </pc:sldChg>
      <pc:sldChg chg="modSp add replId modNotes">
        <pc:chgData name="fernando.castell.minon@alumnos.upm.es" userId="S::urn:spo:guest#fernando.castell.minon@alumnos.upm.es::" providerId="AD" clId="Web-{33913611-35E7-111C-3488-2CF1A9ABF17C}" dt="2021-10-18T16:33:21.121" v="1071" actId="20577"/>
        <pc:sldMkLst>
          <pc:docMk/>
          <pc:sldMk cId="1326082965" sldId="266"/>
        </pc:sldMkLst>
        <pc:spChg chg="mod">
          <ac:chgData name="fernando.castell.minon@alumnos.upm.es" userId="S::urn:spo:guest#fernando.castell.minon@alumnos.upm.es::" providerId="AD" clId="Web-{33913611-35E7-111C-3488-2CF1A9ABF17C}" dt="2021-10-18T14:28:43.176" v="1019" actId="20577"/>
          <ac:spMkLst>
            <pc:docMk/>
            <pc:sldMk cId="1326082965" sldId="266"/>
            <ac:spMk id="2" creationId="{7AE94BC0-F5CA-4FA8-8FD9-22A4D7925ABC}"/>
          </ac:spMkLst>
        </pc:spChg>
        <pc:spChg chg="mod">
          <ac:chgData name="fernando.castell.minon@alumnos.upm.es" userId="S::urn:spo:guest#fernando.castell.minon@alumnos.upm.es::" providerId="AD" clId="Web-{33913611-35E7-111C-3488-2CF1A9ABF17C}" dt="2021-10-18T16:33:21.121" v="1071" actId="20577"/>
          <ac:spMkLst>
            <pc:docMk/>
            <pc:sldMk cId="1326082965" sldId="266"/>
            <ac:spMk id="3" creationId="{C7395E68-70F9-4A77-8D78-C0A7BEB26950}"/>
          </ac:spMkLst>
        </pc:spChg>
      </pc:sldChg>
      <pc:sldChg chg="addSp delSp modSp add replId modNotes">
        <pc:chgData name="fernando.castell.minon@alumnos.upm.es" userId="S::urn:spo:guest#fernando.castell.minon@alumnos.upm.es::" providerId="AD" clId="Web-{33913611-35E7-111C-3488-2CF1A9ABF17C}" dt="2021-10-18T16:40:20.898" v="1098"/>
        <pc:sldMkLst>
          <pc:docMk/>
          <pc:sldMk cId="636776064" sldId="267"/>
        </pc:sldMkLst>
        <pc:spChg chg="mod">
          <ac:chgData name="fernando.castell.minon@alumnos.upm.es" userId="S::urn:spo:guest#fernando.castell.minon@alumnos.upm.es::" providerId="AD" clId="Web-{33913611-35E7-111C-3488-2CF1A9ABF17C}" dt="2021-10-18T14:16:28.406" v="687" actId="20577"/>
          <ac:spMkLst>
            <pc:docMk/>
            <pc:sldMk cId="636776064" sldId="267"/>
            <ac:spMk id="2" creationId="{7AE94BC0-F5CA-4FA8-8FD9-22A4D7925ABC}"/>
          </ac:spMkLst>
        </pc:spChg>
        <pc:spChg chg="del">
          <ac:chgData name="fernando.castell.minon@alumnos.upm.es" userId="S::urn:spo:guest#fernando.castell.minon@alumnos.upm.es::" providerId="AD" clId="Web-{33913611-35E7-111C-3488-2CF1A9ABF17C}" dt="2021-10-18T13:58:41.314" v="555"/>
          <ac:spMkLst>
            <pc:docMk/>
            <pc:sldMk cId="636776064" sldId="267"/>
            <ac:spMk id="3" creationId="{C7395E68-70F9-4A77-8D78-C0A7BEB26950}"/>
          </ac:spMkLst>
        </pc:spChg>
        <pc:spChg chg="add del">
          <ac:chgData name="fernando.castell.minon@alumnos.upm.es" userId="S::urn:spo:guest#fernando.castell.minon@alumnos.upm.es::" providerId="AD" clId="Web-{33913611-35E7-111C-3488-2CF1A9ABF17C}" dt="2021-10-18T14:01:12.693" v="571"/>
          <ac:spMkLst>
            <pc:docMk/>
            <pc:sldMk cId="636776064" sldId="267"/>
            <ac:spMk id="5" creationId="{C0B9D046-8375-4E58-AE3D-EBC8F0B80E75}"/>
          </ac:spMkLst>
        </pc:spChg>
        <pc:spChg chg="add del mod">
          <ac:chgData name="fernando.castell.minon@alumnos.upm.es" userId="S::urn:spo:guest#fernando.castell.minon@alumnos.upm.es::" providerId="AD" clId="Web-{33913611-35E7-111C-3488-2CF1A9ABF17C}" dt="2021-10-18T14:00:17.348" v="562"/>
          <ac:spMkLst>
            <pc:docMk/>
            <pc:sldMk cId="636776064" sldId="267"/>
            <ac:spMk id="6" creationId="{6BFFB91E-BC59-4663-BD9F-851940F23DD4}"/>
          </ac:spMkLst>
        </pc:spChg>
        <pc:spChg chg="add mod">
          <ac:chgData name="fernando.castell.minon@alumnos.upm.es" userId="S::urn:spo:guest#fernando.castell.minon@alumnos.upm.es::" providerId="AD" clId="Web-{33913611-35E7-111C-3488-2CF1A9ABF17C}" dt="2021-10-18T14:21:21.336" v="920" actId="20577"/>
          <ac:spMkLst>
            <pc:docMk/>
            <pc:sldMk cId="636776064" sldId="267"/>
            <ac:spMk id="8" creationId="{420D3B95-5924-4770-AD68-3E8FBC73F2F7}"/>
          </ac:spMkLst>
        </pc:spChg>
        <pc:spChg chg="add del">
          <ac:chgData name="fernando.castell.minon@alumnos.upm.es" userId="S::urn:spo:guest#fernando.castell.minon@alumnos.upm.es::" providerId="AD" clId="Web-{33913611-35E7-111C-3488-2CF1A9ABF17C}" dt="2021-10-18T14:14:06.183" v="591"/>
          <ac:spMkLst>
            <pc:docMk/>
            <pc:sldMk cId="636776064" sldId="267"/>
            <ac:spMk id="9" creationId="{7BC4EAD0-EC77-4C4F-9A35-1CD840842EB9}"/>
          </ac:spMkLst>
        </pc:spChg>
        <pc:picChg chg="add mod ord">
          <ac:chgData name="fernando.castell.minon@alumnos.upm.es" userId="S::urn:spo:guest#fernando.castell.minon@alumnos.upm.es::" providerId="AD" clId="Web-{33913611-35E7-111C-3488-2CF1A9ABF17C}" dt="2021-10-18T14:16:32.125" v="688" actId="1076"/>
          <ac:picMkLst>
            <pc:docMk/>
            <pc:sldMk cId="636776064" sldId="267"/>
            <ac:picMk id="4" creationId="{11D1FDC1-7C58-4E0E-997A-3AC4A6E3BD87}"/>
          </ac:picMkLst>
        </pc:picChg>
      </pc:sldChg>
      <pc:sldChg chg="modSp new ord">
        <pc:chgData name="fernando.castell.minon@alumnos.upm.es" userId="S::urn:spo:guest#fernando.castell.minon@alumnos.upm.es::" providerId="AD" clId="Web-{33913611-35E7-111C-3488-2CF1A9ABF17C}" dt="2021-10-18T13:08:29.966" v="174" actId="20577"/>
        <pc:sldMkLst>
          <pc:docMk/>
          <pc:sldMk cId="3272588446" sldId="268"/>
        </pc:sldMkLst>
        <pc:spChg chg="mod">
          <ac:chgData name="fernando.castell.minon@alumnos.upm.es" userId="S::urn:spo:guest#fernando.castell.minon@alumnos.upm.es::" providerId="AD" clId="Web-{33913611-35E7-111C-3488-2CF1A9ABF17C}" dt="2021-10-18T13:08:29.966" v="174" actId="20577"/>
          <ac:spMkLst>
            <pc:docMk/>
            <pc:sldMk cId="3272588446" sldId="268"/>
            <ac:spMk id="2" creationId="{3C651D89-CA52-4E01-A60F-3BBD70E71EA7}"/>
          </ac:spMkLst>
        </pc:spChg>
      </pc:sldChg>
      <pc:sldChg chg="new del">
        <pc:chgData name="fernando.castell.minon@alumnos.upm.es" userId="S::urn:spo:guest#fernando.castell.minon@alumnos.upm.es::" providerId="AD" clId="Web-{33913611-35E7-111C-3488-2CF1A9ABF17C}" dt="2021-10-18T13:42:00.943" v="361"/>
        <pc:sldMkLst>
          <pc:docMk/>
          <pc:sldMk cId="364662008" sldId="269"/>
        </pc:sldMkLst>
      </pc:sldChg>
      <pc:sldChg chg="modSp add replId">
        <pc:chgData name="fernando.castell.minon@alumnos.upm.es" userId="S::urn:spo:guest#fernando.castell.minon@alumnos.upm.es::" providerId="AD" clId="Web-{33913611-35E7-111C-3488-2CF1A9ABF17C}" dt="2021-10-18T14:29:10.989" v="1024" actId="20577"/>
        <pc:sldMkLst>
          <pc:docMk/>
          <pc:sldMk cId="884298170" sldId="269"/>
        </pc:sldMkLst>
        <pc:spChg chg="mod">
          <ac:chgData name="fernando.castell.minon@alumnos.upm.es" userId="S::urn:spo:guest#fernando.castell.minon@alumnos.upm.es::" providerId="AD" clId="Web-{33913611-35E7-111C-3488-2CF1A9ABF17C}" dt="2021-10-18T14:29:10.989" v="1024" actId="20577"/>
          <ac:spMkLst>
            <pc:docMk/>
            <pc:sldMk cId="884298170" sldId="269"/>
            <ac:spMk id="3" creationId="{0A89C3F1-6AE3-4F5C-AD4A-F49617CF0601}"/>
          </ac:spMkLst>
        </pc:spChg>
      </pc:sldChg>
      <pc:sldChg chg="new del">
        <pc:chgData name="fernando.castell.minon@alumnos.upm.es" userId="S::urn:spo:guest#fernando.castell.minon@alumnos.upm.es::" providerId="AD" clId="Web-{33913611-35E7-111C-3488-2CF1A9ABF17C}" dt="2021-10-18T14:28:48.707" v="1021"/>
        <pc:sldMkLst>
          <pc:docMk/>
          <pc:sldMk cId="4238833469" sldId="269"/>
        </pc:sldMkLst>
      </pc:sldChg>
    </pc:docChg>
  </pc:docChgLst>
  <pc:docChgLst>
    <pc:chgData name="Usuario invitado" userId="S::urn:spo:anon#2c30cfbe2116f68bd0b7909a3371aa6a4808241592f1929202b7db3033387f6e::" providerId="AD" clId="Web-{84AF7EB5-B226-A192-CF9A-22B77D83AEA9}"/>
    <pc:docChg chg="addSld">
      <pc:chgData name="Usuario invitado" userId="S::urn:spo:anon#2c30cfbe2116f68bd0b7909a3371aa6a4808241592f1929202b7db3033387f6e::" providerId="AD" clId="Web-{84AF7EB5-B226-A192-CF9A-22B77D83AEA9}" dt="2021-10-12T15:56:37.150" v="0"/>
      <pc:docMkLst>
        <pc:docMk/>
      </pc:docMkLst>
      <pc:sldChg chg="new">
        <pc:chgData name="Usuario invitado" userId="S::urn:spo:anon#2c30cfbe2116f68bd0b7909a3371aa6a4808241592f1929202b7db3033387f6e::" providerId="AD" clId="Web-{84AF7EB5-B226-A192-CF9A-22B77D83AEA9}" dt="2021-10-12T15:56:37.150" v="0"/>
        <pc:sldMkLst>
          <pc:docMk/>
          <pc:sldMk cId="3081728525" sldId="257"/>
        </pc:sldMkLst>
      </pc:sldChg>
    </pc:docChg>
  </pc:docChgLst>
  <pc:docChgLst>
    <pc:chgData name="Carnelos Matteo" userId="4d1f2c7a-075b-4e0b-a721-f8cbe756af02" providerId="ADAL" clId="{7791E4CA-55F3-714B-B3F2-A61EE374868F}"/>
    <pc:docChg chg="undo custSel addSld delSld modSld">
      <pc:chgData name="Carnelos Matteo" userId="4d1f2c7a-075b-4e0b-a721-f8cbe756af02" providerId="ADAL" clId="{7791E4CA-55F3-714B-B3F2-A61EE374868F}" dt="2021-10-18T16:50:36.658" v="311" actId="20577"/>
      <pc:docMkLst>
        <pc:docMk/>
      </pc:docMkLst>
      <pc:sldChg chg="modNotesTx">
        <pc:chgData name="Carnelos Matteo" userId="4d1f2c7a-075b-4e0b-a721-f8cbe756af02" providerId="ADAL" clId="{7791E4CA-55F3-714B-B3F2-A61EE374868F}" dt="2021-10-18T16:47:28.991" v="235" actId="20577"/>
        <pc:sldMkLst>
          <pc:docMk/>
          <pc:sldMk cId="1628986974" sldId="259"/>
        </pc:sldMkLst>
      </pc:sldChg>
      <pc:sldChg chg="modNotesTx">
        <pc:chgData name="Carnelos Matteo" userId="4d1f2c7a-075b-4e0b-a721-f8cbe756af02" providerId="ADAL" clId="{7791E4CA-55F3-714B-B3F2-A61EE374868F}" dt="2021-10-18T16:47:39.098" v="238" actId="20577"/>
        <pc:sldMkLst>
          <pc:docMk/>
          <pc:sldMk cId="391798818" sldId="260"/>
        </pc:sldMkLst>
      </pc:sldChg>
      <pc:sldChg chg="modSp mod modNotesTx">
        <pc:chgData name="Carnelos Matteo" userId="4d1f2c7a-075b-4e0b-a721-f8cbe756af02" providerId="ADAL" clId="{7791E4CA-55F3-714B-B3F2-A61EE374868F}" dt="2021-10-18T16:47:56.165" v="256" actId="20577"/>
        <pc:sldMkLst>
          <pc:docMk/>
          <pc:sldMk cId="2316991228" sldId="262"/>
        </pc:sldMkLst>
        <pc:spChg chg="mod">
          <ac:chgData name="Carnelos Matteo" userId="4d1f2c7a-075b-4e0b-a721-f8cbe756af02" providerId="ADAL" clId="{7791E4CA-55F3-714B-B3F2-A61EE374868F}" dt="2021-10-18T16:43:59.467" v="130" actId="20577"/>
          <ac:spMkLst>
            <pc:docMk/>
            <pc:sldMk cId="2316991228" sldId="262"/>
            <ac:spMk id="2" creationId="{D02036A4-CAC4-40C3-B2F6-6DD0F8A38469}"/>
          </ac:spMkLst>
        </pc:spChg>
      </pc:sldChg>
      <pc:sldChg chg="modNotesTx">
        <pc:chgData name="Carnelos Matteo" userId="4d1f2c7a-075b-4e0b-a721-f8cbe756af02" providerId="ADAL" clId="{7791E4CA-55F3-714B-B3F2-A61EE374868F}" dt="2021-10-18T16:48:44.376" v="281" actId="20577"/>
        <pc:sldMkLst>
          <pc:docMk/>
          <pc:sldMk cId="3531736253" sldId="263"/>
        </pc:sldMkLst>
      </pc:sldChg>
      <pc:sldChg chg="modNotesTx">
        <pc:chgData name="Carnelos Matteo" userId="4d1f2c7a-075b-4e0b-a721-f8cbe756af02" providerId="ADAL" clId="{7791E4CA-55F3-714B-B3F2-A61EE374868F}" dt="2021-10-18T16:49:17.907" v="293" actId="20577"/>
        <pc:sldMkLst>
          <pc:docMk/>
          <pc:sldMk cId="3724940768" sldId="264"/>
        </pc:sldMkLst>
      </pc:sldChg>
      <pc:sldChg chg="modSp mod modNotesTx">
        <pc:chgData name="Carnelos Matteo" userId="4d1f2c7a-075b-4e0b-a721-f8cbe756af02" providerId="ADAL" clId="{7791E4CA-55F3-714B-B3F2-A61EE374868F}" dt="2021-10-18T16:48:06.649" v="272" actId="20577"/>
        <pc:sldMkLst>
          <pc:docMk/>
          <pc:sldMk cId="1559553691" sldId="265"/>
        </pc:sldMkLst>
        <pc:spChg chg="mod">
          <ac:chgData name="Carnelos Matteo" userId="4d1f2c7a-075b-4e0b-a721-f8cbe756af02" providerId="ADAL" clId="{7791E4CA-55F3-714B-B3F2-A61EE374868F}" dt="2021-10-18T16:44:02.072" v="132" actId="20577"/>
          <ac:spMkLst>
            <pc:docMk/>
            <pc:sldMk cId="1559553691" sldId="265"/>
            <ac:spMk id="2" creationId="{030EACB4-99BB-44C8-B5FB-4F1D6F6B1418}"/>
          </ac:spMkLst>
        </pc:spChg>
        <pc:picChg chg="mod">
          <ac:chgData name="Carnelos Matteo" userId="4d1f2c7a-075b-4e0b-a721-f8cbe756af02" providerId="ADAL" clId="{7791E4CA-55F3-714B-B3F2-A61EE374868F}" dt="2021-10-18T16:43:27.679" v="118" actId="14100"/>
          <ac:picMkLst>
            <pc:docMk/>
            <pc:sldMk cId="1559553691" sldId="265"/>
            <ac:picMk id="12" creationId="{408F4B6A-B5D0-DC47-A5D0-0D29BAA9D6A0}"/>
          </ac:picMkLst>
        </pc:picChg>
      </pc:sldChg>
      <pc:sldChg chg="modSp mod modNotesTx">
        <pc:chgData name="Carnelos Matteo" userId="4d1f2c7a-075b-4e0b-a721-f8cbe756af02" providerId="ADAL" clId="{7791E4CA-55F3-714B-B3F2-A61EE374868F}" dt="2021-10-18T16:50:31.167" v="305" actId="12"/>
        <pc:sldMkLst>
          <pc:docMk/>
          <pc:sldMk cId="1326082965" sldId="266"/>
        </pc:sldMkLst>
        <pc:spChg chg="mod">
          <ac:chgData name="Carnelos Matteo" userId="4d1f2c7a-075b-4e0b-a721-f8cbe756af02" providerId="ADAL" clId="{7791E4CA-55F3-714B-B3F2-A61EE374868F}" dt="2021-10-18T16:46:40.677" v="231" actId="20577"/>
          <ac:spMkLst>
            <pc:docMk/>
            <pc:sldMk cId="1326082965" sldId="266"/>
            <ac:spMk id="3" creationId="{C7395E68-70F9-4A77-8D78-C0A7BEB26950}"/>
          </ac:spMkLst>
        </pc:spChg>
      </pc:sldChg>
      <pc:sldChg chg="modNotesTx">
        <pc:chgData name="Carnelos Matteo" userId="4d1f2c7a-075b-4e0b-a721-f8cbe756af02" providerId="ADAL" clId="{7791E4CA-55F3-714B-B3F2-A61EE374868F}" dt="2021-10-18T16:48:59.843" v="289" actId="20577"/>
        <pc:sldMkLst>
          <pc:docMk/>
          <pc:sldMk cId="636776064" sldId="267"/>
        </pc:sldMkLst>
      </pc:sldChg>
      <pc:sldChg chg="modNotesTx">
        <pc:chgData name="Carnelos Matteo" userId="4d1f2c7a-075b-4e0b-a721-f8cbe756af02" providerId="ADAL" clId="{7791E4CA-55F3-714B-B3F2-A61EE374868F}" dt="2021-10-18T16:50:36.658" v="311" actId="20577"/>
        <pc:sldMkLst>
          <pc:docMk/>
          <pc:sldMk cId="3272588446" sldId="268"/>
        </pc:sldMkLst>
      </pc:sldChg>
      <pc:sldChg chg="add del">
        <pc:chgData name="Carnelos Matteo" userId="4d1f2c7a-075b-4e0b-a721-f8cbe756af02" providerId="ADAL" clId="{7791E4CA-55F3-714B-B3F2-A61EE374868F}" dt="2021-10-18T16:37:32.941" v="41" actId="2696"/>
        <pc:sldMkLst>
          <pc:docMk/>
          <pc:sldMk cId="1424125636" sldId="269"/>
        </pc:sldMkLst>
      </pc:sldChg>
    </pc:docChg>
  </pc:docChgLst>
  <pc:docChgLst>
    <pc:chgData name="Carnelos Matteo" userId="4d1f2c7a-075b-4e0b-a721-f8cbe756af02" providerId="ADAL" clId="{0C4E27FC-788E-1045-94BD-57F91AD2624F}"/>
    <pc:docChg chg="undo redo custSel addSld delSld modSld modMainMaster">
      <pc:chgData name="Carnelos Matteo" userId="4d1f2c7a-075b-4e0b-a721-f8cbe756af02" providerId="ADAL" clId="{0C4E27FC-788E-1045-94BD-57F91AD2624F}" dt="2021-10-18T15:41:33.945" v="2388" actId="20577"/>
      <pc:docMkLst>
        <pc:docMk/>
      </pc:docMkLst>
      <pc:sldChg chg="modSp mod">
        <pc:chgData name="Carnelos Matteo" userId="4d1f2c7a-075b-4e0b-a721-f8cbe756af02" providerId="ADAL" clId="{0C4E27FC-788E-1045-94BD-57F91AD2624F}" dt="2021-10-18T14:57:56.117" v="2320" actId="790"/>
        <pc:sldMkLst>
          <pc:docMk/>
          <pc:sldMk cId="2941659240" sldId="256"/>
        </pc:sldMkLst>
        <pc:spChg chg="mod">
          <ac:chgData name="Carnelos Matteo" userId="4d1f2c7a-075b-4e0b-a721-f8cbe756af02" providerId="ADAL" clId="{0C4E27FC-788E-1045-94BD-57F91AD2624F}" dt="2021-10-18T14:57:56.117" v="2320" actId="790"/>
          <ac:spMkLst>
            <pc:docMk/>
            <pc:sldMk cId="2941659240" sldId="256"/>
            <ac:spMk id="2" creationId="{B90C1E5C-D7DD-9B43-91D7-3AF347A036C8}"/>
          </ac:spMkLst>
        </pc:spChg>
        <pc:spChg chg="mod">
          <ac:chgData name="Carnelos Matteo" userId="4d1f2c7a-075b-4e0b-a721-f8cbe756af02" providerId="ADAL" clId="{0C4E27FC-788E-1045-94BD-57F91AD2624F}" dt="2021-10-18T14:57:56.117" v="2320" actId="790"/>
          <ac:spMkLst>
            <pc:docMk/>
            <pc:sldMk cId="2941659240" sldId="256"/>
            <ac:spMk id="3" creationId="{1098BD50-6770-0A46-889C-6CB649D613D9}"/>
          </ac:spMkLst>
        </pc:spChg>
      </pc:sldChg>
      <pc:sldChg chg="modSp del mod">
        <pc:chgData name="Carnelos Matteo" userId="4d1f2c7a-075b-4e0b-a721-f8cbe756af02" providerId="ADAL" clId="{0C4E27FC-788E-1045-94BD-57F91AD2624F}" dt="2021-10-18T09:23:36.276" v="418" actId="2696"/>
        <pc:sldMkLst>
          <pc:docMk/>
          <pc:sldMk cId="3081728525" sldId="257"/>
        </pc:sldMkLst>
        <pc:spChg chg="mod">
          <ac:chgData name="Carnelos Matteo" userId="4d1f2c7a-075b-4e0b-a721-f8cbe756af02" providerId="ADAL" clId="{0C4E27FC-788E-1045-94BD-57F91AD2624F}" dt="2021-10-18T09:16:22.564" v="400" actId="790"/>
          <ac:spMkLst>
            <pc:docMk/>
            <pc:sldMk cId="3081728525" sldId="257"/>
            <ac:spMk id="2" creationId="{A7BC1A56-631C-4529-AD0C-B64D30F954CE}"/>
          </ac:spMkLst>
        </pc:spChg>
      </pc:sldChg>
      <pc:sldChg chg="modSp new del mod">
        <pc:chgData name="Carnelos Matteo" userId="4d1f2c7a-075b-4e0b-a721-f8cbe756af02" providerId="ADAL" clId="{0C4E27FC-788E-1045-94BD-57F91AD2624F}" dt="2021-10-18T10:09:05.347" v="1222" actId="2696"/>
        <pc:sldMkLst>
          <pc:docMk/>
          <pc:sldMk cId="3182572917" sldId="258"/>
        </pc:sldMkLst>
        <pc:spChg chg="mod">
          <ac:chgData name="Carnelos Matteo" userId="4d1f2c7a-075b-4e0b-a721-f8cbe756af02" providerId="ADAL" clId="{0C4E27FC-788E-1045-94BD-57F91AD2624F}" dt="2021-10-18T09:16:22.564" v="400" actId="790"/>
          <ac:spMkLst>
            <pc:docMk/>
            <pc:sldMk cId="3182572917" sldId="258"/>
            <ac:spMk id="2" creationId="{7C3AB8E0-0555-D74A-BCC0-0E2A235527BE}"/>
          </ac:spMkLst>
        </pc:spChg>
      </pc:sldChg>
      <pc:sldChg chg="addSp delSp modSp new mod modNotesTx">
        <pc:chgData name="Carnelos Matteo" userId="4d1f2c7a-075b-4e0b-a721-f8cbe756af02" providerId="ADAL" clId="{0C4E27FC-788E-1045-94BD-57F91AD2624F}" dt="2021-10-18T14:57:56.117" v="2320" actId="790"/>
        <pc:sldMkLst>
          <pc:docMk/>
          <pc:sldMk cId="1628986974" sldId="259"/>
        </pc:sldMkLst>
        <pc:spChg chg="mod">
          <ac:chgData name="Carnelos Matteo" userId="4d1f2c7a-075b-4e0b-a721-f8cbe756af02" providerId="ADAL" clId="{0C4E27FC-788E-1045-94BD-57F91AD2624F}" dt="2021-10-18T14:57:56.117" v="2320" actId="790"/>
          <ac:spMkLst>
            <pc:docMk/>
            <pc:sldMk cId="1628986974" sldId="259"/>
            <ac:spMk id="2" creationId="{FA938ECE-2378-3B43-960B-69ADB0FFC42E}"/>
          </ac:spMkLst>
        </pc:spChg>
        <pc:spChg chg="mod">
          <ac:chgData name="Carnelos Matteo" userId="4d1f2c7a-075b-4e0b-a721-f8cbe756af02" providerId="ADAL" clId="{0C4E27FC-788E-1045-94BD-57F91AD2624F}" dt="2021-10-18T14:57:56.117" v="2320" actId="790"/>
          <ac:spMkLst>
            <pc:docMk/>
            <pc:sldMk cId="1628986974" sldId="259"/>
            <ac:spMk id="3" creationId="{9045FD7F-73A5-544C-9E96-19B59C6DDAED}"/>
          </ac:spMkLst>
        </pc:spChg>
        <pc:spChg chg="add del mod">
          <ac:chgData name="Carnelos Matteo" userId="4d1f2c7a-075b-4e0b-a721-f8cbe756af02" providerId="ADAL" clId="{0C4E27FC-788E-1045-94BD-57F91AD2624F}" dt="2021-10-18T09:35:32.587" v="648" actId="478"/>
          <ac:spMkLst>
            <pc:docMk/>
            <pc:sldMk cId="1628986974" sldId="259"/>
            <ac:spMk id="6" creationId="{18F0579C-23CC-1142-8B80-1AC8F0752276}"/>
          </ac:spMkLst>
        </pc:spChg>
        <pc:spChg chg="add del mod">
          <ac:chgData name="Carnelos Matteo" userId="4d1f2c7a-075b-4e0b-a721-f8cbe756af02" providerId="ADAL" clId="{0C4E27FC-788E-1045-94BD-57F91AD2624F}" dt="2021-10-18T09:35:28.947" v="643" actId="767"/>
          <ac:spMkLst>
            <pc:docMk/>
            <pc:sldMk cId="1628986974" sldId="259"/>
            <ac:spMk id="7" creationId="{826749C6-3719-4E44-AF7C-47DB26C78C08}"/>
          </ac:spMkLst>
        </pc:spChg>
        <pc:cxnChg chg="add del">
          <ac:chgData name="Carnelos Matteo" userId="4d1f2c7a-075b-4e0b-a721-f8cbe756af02" providerId="ADAL" clId="{0C4E27FC-788E-1045-94BD-57F91AD2624F}" dt="2021-10-18T09:33:07.826" v="562" actId="478"/>
          <ac:cxnSpMkLst>
            <pc:docMk/>
            <pc:sldMk cId="1628986974" sldId="259"/>
            <ac:cxnSpMk id="5" creationId="{E0FB2459-531E-204F-BB17-40B41FDB05E2}"/>
          </ac:cxnSpMkLst>
        </pc:cxnChg>
      </pc:sldChg>
      <pc:sldChg chg="addSp delSp modSp mod modNotesTx">
        <pc:chgData name="Carnelos Matteo" userId="4d1f2c7a-075b-4e0b-a721-f8cbe756af02" providerId="ADAL" clId="{0C4E27FC-788E-1045-94BD-57F91AD2624F}" dt="2021-10-18T14:57:56.117" v="2320" actId="790"/>
        <pc:sldMkLst>
          <pc:docMk/>
          <pc:sldMk cId="391798818" sldId="260"/>
        </pc:sldMkLst>
        <pc:spChg chg="mod">
          <ac:chgData name="Carnelos Matteo" userId="4d1f2c7a-075b-4e0b-a721-f8cbe756af02" providerId="ADAL" clId="{0C4E27FC-788E-1045-94BD-57F91AD2624F}" dt="2021-10-18T14:57:56.117" v="2320" actId="790"/>
          <ac:spMkLst>
            <pc:docMk/>
            <pc:sldMk cId="391798818" sldId="260"/>
            <ac:spMk id="2" creationId="{9FC30E28-239D-44CE-97F4-22CD72B74551}"/>
          </ac:spMkLst>
        </pc:spChg>
        <pc:spChg chg="mod">
          <ac:chgData name="Carnelos Matteo" userId="4d1f2c7a-075b-4e0b-a721-f8cbe756af02" providerId="ADAL" clId="{0C4E27FC-788E-1045-94BD-57F91AD2624F}" dt="2021-10-18T14:57:56.117" v="2320" actId="790"/>
          <ac:spMkLst>
            <pc:docMk/>
            <pc:sldMk cId="391798818" sldId="260"/>
            <ac:spMk id="3" creationId="{50EB2107-6611-455B-9638-B4DB0B571D11}"/>
          </ac:spMkLst>
        </pc:spChg>
        <pc:spChg chg="add del mod">
          <ac:chgData name="Carnelos Matteo" userId="4d1f2c7a-075b-4e0b-a721-f8cbe756af02" providerId="ADAL" clId="{0C4E27FC-788E-1045-94BD-57F91AD2624F}" dt="2021-10-18T12:27:23.601" v="1294" actId="478"/>
          <ac:spMkLst>
            <pc:docMk/>
            <pc:sldMk cId="391798818" sldId="260"/>
            <ac:spMk id="4" creationId="{0944B325-2A05-254B-A403-3663E0F51246}"/>
          </ac:spMkLst>
        </pc:spChg>
        <pc:picChg chg="add del mod">
          <ac:chgData name="Carnelos Matteo" userId="4d1f2c7a-075b-4e0b-a721-f8cbe756af02" providerId="ADAL" clId="{0C4E27FC-788E-1045-94BD-57F91AD2624F}" dt="2021-10-18T10:03:19.849" v="1221" actId="478"/>
          <ac:picMkLst>
            <pc:docMk/>
            <pc:sldMk cId="391798818" sldId="260"/>
            <ac:picMk id="5" creationId="{AD3E7C4C-0C78-5E4E-8071-F9AB0B12DDAB}"/>
          </ac:picMkLst>
        </pc:picChg>
        <pc:picChg chg="add del mod">
          <ac:chgData name="Carnelos Matteo" userId="4d1f2c7a-075b-4e0b-a721-f8cbe756af02" providerId="ADAL" clId="{0C4E27FC-788E-1045-94BD-57F91AD2624F}" dt="2021-10-18T10:03:19.335" v="1220"/>
          <ac:picMkLst>
            <pc:docMk/>
            <pc:sldMk cId="391798818" sldId="260"/>
            <ac:picMk id="7" creationId="{E21610AE-0B9F-584F-89F5-8BEC523E1C7D}"/>
          </ac:picMkLst>
        </pc:picChg>
        <pc:cxnChg chg="add mod">
          <ac:chgData name="Carnelos Matteo" userId="4d1f2c7a-075b-4e0b-a721-f8cbe756af02" providerId="ADAL" clId="{0C4E27FC-788E-1045-94BD-57F91AD2624F}" dt="2021-10-18T12:29:08.935" v="1305" actId="1076"/>
          <ac:cxnSpMkLst>
            <pc:docMk/>
            <pc:sldMk cId="391798818" sldId="260"/>
            <ac:cxnSpMk id="7" creationId="{C3EB1EAB-321D-FC41-80B3-D5E109B3CAA9}"/>
          </ac:cxnSpMkLst>
        </pc:cxnChg>
      </pc:sldChg>
      <pc:sldChg chg="modSp del mod">
        <pc:chgData name="Carnelos Matteo" userId="4d1f2c7a-075b-4e0b-a721-f8cbe756af02" providerId="ADAL" clId="{0C4E27FC-788E-1045-94BD-57F91AD2624F}" dt="2021-10-18T09:47:31.913" v="1056" actId="2696"/>
        <pc:sldMkLst>
          <pc:docMk/>
          <pc:sldMk cId="3220118670" sldId="261"/>
        </pc:sldMkLst>
        <pc:spChg chg="mod">
          <ac:chgData name="Carnelos Matteo" userId="4d1f2c7a-075b-4e0b-a721-f8cbe756af02" providerId="ADAL" clId="{0C4E27FC-788E-1045-94BD-57F91AD2624F}" dt="2021-10-18T09:46:31.076" v="911" actId="20577"/>
          <ac:spMkLst>
            <pc:docMk/>
            <pc:sldMk cId="3220118670" sldId="261"/>
            <ac:spMk id="2" creationId="{30FBDE9C-1654-4C6F-BF0D-867D11C70376}"/>
          </ac:spMkLst>
        </pc:spChg>
      </pc:sldChg>
      <pc:sldChg chg="addSp delSp modSp mod">
        <pc:chgData name="Carnelos Matteo" userId="4d1f2c7a-075b-4e0b-a721-f8cbe756af02" providerId="ADAL" clId="{0C4E27FC-788E-1045-94BD-57F91AD2624F}" dt="2021-10-18T14:57:56.117" v="2320" actId="790"/>
        <pc:sldMkLst>
          <pc:docMk/>
          <pc:sldMk cId="2316991228" sldId="262"/>
        </pc:sldMkLst>
        <pc:spChg chg="mod">
          <ac:chgData name="Carnelos Matteo" userId="4d1f2c7a-075b-4e0b-a721-f8cbe756af02" providerId="ADAL" clId="{0C4E27FC-788E-1045-94BD-57F91AD2624F}" dt="2021-10-18T14:57:56.117" v="2320" actId="790"/>
          <ac:spMkLst>
            <pc:docMk/>
            <pc:sldMk cId="2316991228" sldId="262"/>
            <ac:spMk id="2" creationId="{D02036A4-CAC4-40C3-B2F6-6DD0F8A38469}"/>
          </ac:spMkLst>
        </pc:spChg>
        <pc:spChg chg="mod">
          <ac:chgData name="Carnelos Matteo" userId="4d1f2c7a-075b-4e0b-a721-f8cbe756af02" providerId="ADAL" clId="{0C4E27FC-788E-1045-94BD-57F91AD2624F}" dt="2021-10-18T14:57:56.117" v="2320" actId="790"/>
          <ac:spMkLst>
            <pc:docMk/>
            <pc:sldMk cId="2316991228" sldId="262"/>
            <ac:spMk id="3" creationId="{92EAA2D3-6864-4989-8DAE-90F90D9D5EBB}"/>
          </ac:spMkLst>
        </pc:spChg>
        <pc:picChg chg="del mod">
          <ac:chgData name="Carnelos Matteo" userId="4d1f2c7a-075b-4e0b-a721-f8cbe756af02" providerId="ADAL" clId="{0C4E27FC-788E-1045-94BD-57F91AD2624F}" dt="2021-10-18T12:55:01.718" v="1450" actId="478"/>
          <ac:picMkLst>
            <pc:docMk/>
            <pc:sldMk cId="2316991228" sldId="262"/>
            <ac:picMk id="4" creationId="{3369B5C5-168E-4B4D-B7F0-A0873BDB2C53}"/>
          </ac:picMkLst>
        </pc:picChg>
        <pc:picChg chg="add del mod">
          <ac:chgData name="Carnelos Matteo" userId="4d1f2c7a-075b-4e0b-a721-f8cbe756af02" providerId="ADAL" clId="{0C4E27FC-788E-1045-94BD-57F91AD2624F}" dt="2021-10-18T13:02:24.363" v="1487" actId="478"/>
          <ac:picMkLst>
            <pc:docMk/>
            <pc:sldMk cId="2316991228" sldId="262"/>
            <ac:picMk id="6" creationId="{F966F714-B076-1545-8E2C-FE87AF5CC9A4}"/>
          </ac:picMkLst>
        </pc:picChg>
        <pc:picChg chg="add del mod">
          <ac:chgData name="Carnelos Matteo" userId="4d1f2c7a-075b-4e0b-a721-f8cbe756af02" providerId="ADAL" clId="{0C4E27FC-788E-1045-94BD-57F91AD2624F}" dt="2021-10-18T14:03:54.220" v="1563" actId="21"/>
          <ac:picMkLst>
            <pc:docMk/>
            <pc:sldMk cId="2316991228" sldId="262"/>
            <ac:picMk id="7" creationId="{6A95D7F2-736B-4344-BF4C-FCD323E50A51}"/>
          </ac:picMkLst>
        </pc:picChg>
      </pc:sldChg>
      <pc:sldChg chg="addSp delSp modSp mod">
        <pc:chgData name="Carnelos Matteo" userId="4d1f2c7a-075b-4e0b-a721-f8cbe756af02" providerId="ADAL" clId="{0C4E27FC-788E-1045-94BD-57F91AD2624F}" dt="2021-10-18T14:57:56.117" v="2320" actId="790"/>
        <pc:sldMkLst>
          <pc:docMk/>
          <pc:sldMk cId="3531736253" sldId="263"/>
        </pc:sldMkLst>
        <pc:spChg chg="mod">
          <ac:chgData name="Carnelos Matteo" userId="4d1f2c7a-075b-4e0b-a721-f8cbe756af02" providerId="ADAL" clId="{0C4E27FC-788E-1045-94BD-57F91AD2624F}" dt="2021-10-18T14:57:56.117" v="2320" actId="790"/>
          <ac:spMkLst>
            <pc:docMk/>
            <pc:sldMk cId="3531736253" sldId="263"/>
            <ac:spMk id="2" creationId="{00F86457-0C9B-4D51-ADEF-79265F339A2D}"/>
          </ac:spMkLst>
        </pc:spChg>
        <pc:spChg chg="mod">
          <ac:chgData name="Carnelos Matteo" userId="4d1f2c7a-075b-4e0b-a721-f8cbe756af02" providerId="ADAL" clId="{0C4E27FC-788E-1045-94BD-57F91AD2624F}" dt="2021-10-18T14:57:56.117" v="2320" actId="790"/>
          <ac:spMkLst>
            <pc:docMk/>
            <pc:sldMk cId="3531736253" sldId="263"/>
            <ac:spMk id="3" creationId="{0A89C3F1-6AE3-4F5C-AD4A-F49617CF0601}"/>
          </ac:spMkLst>
        </pc:spChg>
        <pc:picChg chg="del">
          <ac:chgData name="Carnelos Matteo" userId="4d1f2c7a-075b-4e0b-a721-f8cbe756af02" providerId="ADAL" clId="{0C4E27FC-788E-1045-94BD-57F91AD2624F}" dt="2021-10-18T14:28:12.508" v="1793" actId="478"/>
          <ac:picMkLst>
            <pc:docMk/>
            <pc:sldMk cId="3531736253" sldId="263"/>
            <ac:picMk id="4" creationId="{15D28F73-D90F-4E6D-B412-4E32EC6436A0}"/>
          </ac:picMkLst>
        </pc:picChg>
        <pc:picChg chg="del">
          <ac:chgData name="Carnelos Matteo" userId="4d1f2c7a-075b-4e0b-a721-f8cbe756af02" providerId="ADAL" clId="{0C4E27FC-788E-1045-94BD-57F91AD2624F}" dt="2021-10-18T14:28:13.534" v="1794" actId="478"/>
          <ac:picMkLst>
            <pc:docMk/>
            <pc:sldMk cId="3531736253" sldId="263"/>
            <ac:picMk id="5" creationId="{D8BBA806-FDB4-4B46-BFE0-AC3C990BA1F9}"/>
          </ac:picMkLst>
        </pc:picChg>
        <pc:picChg chg="add del mod">
          <ac:chgData name="Carnelos Matteo" userId="4d1f2c7a-075b-4e0b-a721-f8cbe756af02" providerId="ADAL" clId="{0C4E27FC-788E-1045-94BD-57F91AD2624F}" dt="2021-10-18T14:32:31.067" v="1860" actId="21"/>
          <ac:picMkLst>
            <pc:docMk/>
            <pc:sldMk cId="3531736253" sldId="263"/>
            <ac:picMk id="8" creationId="{FC754F61-8DE7-3C47-A9B5-DC8B966A09FE}"/>
          </ac:picMkLst>
        </pc:picChg>
        <pc:picChg chg="add mod modCrop">
          <ac:chgData name="Carnelos Matteo" userId="4d1f2c7a-075b-4e0b-a721-f8cbe756af02" providerId="ADAL" clId="{0C4E27FC-788E-1045-94BD-57F91AD2624F}" dt="2021-10-18T14:45:38.068" v="2040" actId="1076"/>
          <ac:picMkLst>
            <pc:docMk/>
            <pc:sldMk cId="3531736253" sldId="263"/>
            <ac:picMk id="10" creationId="{6F7564A1-CE09-9E41-B437-E85576BF1F87}"/>
          </ac:picMkLst>
        </pc:picChg>
        <pc:picChg chg="add mod modCrop">
          <ac:chgData name="Carnelos Matteo" userId="4d1f2c7a-075b-4e0b-a721-f8cbe756af02" providerId="ADAL" clId="{0C4E27FC-788E-1045-94BD-57F91AD2624F}" dt="2021-10-18T14:45:38.068" v="2040" actId="1076"/>
          <ac:picMkLst>
            <pc:docMk/>
            <pc:sldMk cId="3531736253" sldId="263"/>
            <ac:picMk id="11" creationId="{39E2C5FA-F96A-684C-804A-F69FE8F35AD3}"/>
          </ac:picMkLst>
        </pc:picChg>
      </pc:sldChg>
      <pc:sldChg chg="addSp delSp modSp mod">
        <pc:chgData name="Carnelos Matteo" userId="4d1f2c7a-075b-4e0b-a721-f8cbe756af02" providerId="ADAL" clId="{0C4E27FC-788E-1045-94BD-57F91AD2624F}" dt="2021-10-18T14:57:56.117" v="2320" actId="790"/>
        <pc:sldMkLst>
          <pc:docMk/>
          <pc:sldMk cId="3724940768" sldId="264"/>
        </pc:sldMkLst>
        <pc:spChg chg="mod">
          <ac:chgData name="Carnelos Matteo" userId="4d1f2c7a-075b-4e0b-a721-f8cbe756af02" providerId="ADAL" clId="{0C4E27FC-788E-1045-94BD-57F91AD2624F}" dt="2021-10-18T14:57:56.117" v="2320" actId="790"/>
          <ac:spMkLst>
            <pc:docMk/>
            <pc:sldMk cId="3724940768" sldId="264"/>
            <ac:spMk id="2" creationId="{7AE94BC0-F5CA-4FA8-8FD9-22A4D7925ABC}"/>
          </ac:spMkLst>
        </pc:spChg>
        <pc:spChg chg="mod">
          <ac:chgData name="Carnelos Matteo" userId="4d1f2c7a-075b-4e0b-a721-f8cbe756af02" providerId="ADAL" clId="{0C4E27FC-788E-1045-94BD-57F91AD2624F}" dt="2021-10-18T14:57:56.117" v="2320" actId="790"/>
          <ac:spMkLst>
            <pc:docMk/>
            <pc:sldMk cId="3724940768" sldId="264"/>
            <ac:spMk id="3" creationId="{C7395E68-70F9-4A77-8D78-C0A7BEB26950}"/>
          </ac:spMkLst>
        </pc:spChg>
        <pc:picChg chg="del mod">
          <ac:chgData name="Carnelos Matteo" userId="4d1f2c7a-075b-4e0b-a721-f8cbe756af02" providerId="ADAL" clId="{0C4E27FC-788E-1045-94BD-57F91AD2624F}" dt="2021-10-18T14:16:28.166" v="1689" actId="478"/>
          <ac:picMkLst>
            <pc:docMk/>
            <pc:sldMk cId="3724940768" sldId="264"/>
            <ac:picMk id="4" creationId="{7A76912E-D5B8-4AAB-8BF6-45AB63DEE642}"/>
          </ac:picMkLst>
        </pc:picChg>
        <pc:picChg chg="add mod">
          <ac:chgData name="Carnelos Matteo" userId="4d1f2c7a-075b-4e0b-a721-f8cbe756af02" providerId="ADAL" clId="{0C4E27FC-788E-1045-94BD-57F91AD2624F}" dt="2021-10-18T14:16:44.999" v="1697" actId="1076"/>
          <ac:picMkLst>
            <pc:docMk/>
            <pc:sldMk cId="3724940768" sldId="264"/>
            <ac:picMk id="6" creationId="{67292E81-7534-7948-8DEE-C4360A864DAE}"/>
          </ac:picMkLst>
        </pc:picChg>
      </pc:sldChg>
      <pc:sldChg chg="addSp delSp modSp mod">
        <pc:chgData name="Carnelos Matteo" userId="4d1f2c7a-075b-4e0b-a721-f8cbe756af02" providerId="ADAL" clId="{0C4E27FC-788E-1045-94BD-57F91AD2624F}" dt="2021-10-18T14:57:56.117" v="2320" actId="790"/>
        <pc:sldMkLst>
          <pc:docMk/>
          <pc:sldMk cId="1559553691" sldId="265"/>
        </pc:sldMkLst>
        <pc:spChg chg="mod">
          <ac:chgData name="Carnelos Matteo" userId="4d1f2c7a-075b-4e0b-a721-f8cbe756af02" providerId="ADAL" clId="{0C4E27FC-788E-1045-94BD-57F91AD2624F}" dt="2021-10-18T14:57:56.117" v="2320" actId="790"/>
          <ac:spMkLst>
            <pc:docMk/>
            <pc:sldMk cId="1559553691" sldId="265"/>
            <ac:spMk id="2" creationId="{030EACB4-99BB-44C8-B5FB-4F1D6F6B1418}"/>
          </ac:spMkLst>
        </pc:spChg>
        <pc:spChg chg="add del mod">
          <ac:chgData name="Carnelos Matteo" userId="4d1f2c7a-075b-4e0b-a721-f8cbe756af02" providerId="ADAL" clId="{0C4E27FC-788E-1045-94BD-57F91AD2624F}" dt="2021-10-18T14:57:56.117" v="2320" actId="790"/>
          <ac:spMkLst>
            <pc:docMk/>
            <pc:sldMk cId="1559553691" sldId="265"/>
            <ac:spMk id="3" creationId="{9F74CFEB-8FC7-4E52-924C-064F13EA7882}"/>
          </ac:spMkLst>
        </pc:spChg>
        <pc:spChg chg="add del mod">
          <ac:chgData name="Carnelos Matteo" userId="4d1f2c7a-075b-4e0b-a721-f8cbe756af02" providerId="ADAL" clId="{0C4E27FC-788E-1045-94BD-57F91AD2624F}" dt="2021-10-18T13:59:24.246" v="1506" actId="21"/>
          <ac:spMkLst>
            <pc:docMk/>
            <pc:sldMk cId="1559553691" sldId="265"/>
            <ac:spMk id="8" creationId="{F1427108-EF3B-8246-A9A3-495F023B0789}"/>
          </ac:spMkLst>
        </pc:spChg>
        <pc:spChg chg="add del mod">
          <ac:chgData name="Carnelos Matteo" userId="4d1f2c7a-075b-4e0b-a721-f8cbe756af02" providerId="ADAL" clId="{0C4E27FC-788E-1045-94BD-57F91AD2624F}" dt="2021-10-18T13:59:58.450" v="1514" actId="478"/>
          <ac:spMkLst>
            <pc:docMk/>
            <pc:sldMk cId="1559553691" sldId="265"/>
            <ac:spMk id="9" creationId="{A38B341C-247F-5E43-8936-C88A7318A74D}"/>
          </ac:spMkLst>
        </pc:spChg>
        <pc:picChg chg="add del mod">
          <ac:chgData name="Carnelos Matteo" userId="4d1f2c7a-075b-4e0b-a721-f8cbe756af02" providerId="ADAL" clId="{0C4E27FC-788E-1045-94BD-57F91AD2624F}" dt="2021-10-18T12:59:50.545" v="1456" actId="478"/>
          <ac:picMkLst>
            <pc:docMk/>
            <pc:sldMk cId="1559553691" sldId="265"/>
            <ac:picMk id="4" creationId="{C56FEB51-2F83-4A41-8D9B-0868399F091C}"/>
          </ac:picMkLst>
        </pc:picChg>
        <pc:picChg chg="add del">
          <ac:chgData name="Carnelos Matteo" userId="4d1f2c7a-075b-4e0b-a721-f8cbe756af02" providerId="ADAL" clId="{0C4E27FC-788E-1045-94BD-57F91AD2624F}" dt="2021-10-18T13:59:31.305" v="1509" actId="478"/>
          <ac:picMkLst>
            <pc:docMk/>
            <pc:sldMk cId="1559553691" sldId="265"/>
            <ac:picMk id="5" creationId="{E34C7DCE-098A-45D2-9C70-376F866B5897}"/>
          </ac:picMkLst>
        </pc:picChg>
        <pc:picChg chg="add del mod">
          <ac:chgData name="Carnelos Matteo" userId="4d1f2c7a-075b-4e0b-a721-f8cbe756af02" providerId="ADAL" clId="{0C4E27FC-788E-1045-94BD-57F91AD2624F}" dt="2021-10-18T13:01:19.061" v="1474" actId="21"/>
          <ac:picMkLst>
            <pc:docMk/>
            <pc:sldMk cId="1559553691" sldId="265"/>
            <ac:picMk id="6" creationId="{2D81FA16-04EE-CD43-BF90-6AE99F4C1881}"/>
          </ac:picMkLst>
        </pc:picChg>
        <pc:picChg chg="add del mod">
          <ac:chgData name="Carnelos Matteo" userId="4d1f2c7a-075b-4e0b-a721-f8cbe756af02" providerId="ADAL" clId="{0C4E27FC-788E-1045-94BD-57F91AD2624F}" dt="2021-10-18T14:03:05.111" v="1558" actId="21"/>
          <ac:picMkLst>
            <pc:docMk/>
            <pc:sldMk cId="1559553691" sldId="265"/>
            <ac:picMk id="11" creationId="{16D564F2-0F33-0F47-A7FF-03C5CF3E1564}"/>
          </ac:picMkLst>
        </pc:picChg>
        <pc:picChg chg="add mod">
          <ac:chgData name="Carnelos Matteo" userId="4d1f2c7a-075b-4e0b-a721-f8cbe756af02" providerId="ADAL" clId="{0C4E27FC-788E-1045-94BD-57F91AD2624F}" dt="2021-10-18T14:21:05.184" v="1759" actId="14100"/>
          <ac:picMkLst>
            <pc:docMk/>
            <pc:sldMk cId="1559553691" sldId="265"/>
            <ac:picMk id="12" creationId="{408F4B6A-B5D0-DC47-A5D0-0D29BAA9D6A0}"/>
          </ac:picMkLst>
        </pc:picChg>
        <pc:picChg chg="add del mod">
          <ac:chgData name="Carnelos Matteo" userId="4d1f2c7a-075b-4e0b-a721-f8cbe756af02" providerId="ADAL" clId="{0C4E27FC-788E-1045-94BD-57F91AD2624F}" dt="2021-10-18T14:09:00.350" v="1675" actId="478"/>
          <ac:picMkLst>
            <pc:docMk/>
            <pc:sldMk cId="1559553691" sldId="265"/>
            <ac:picMk id="13" creationId="{C296D91B-31B9-DF47-BE45-7E540E7A79AA}"/>
          </ac:picMkLst>
        </pc:picChg>
      </pc:sldChg>
      <pc:sldChg chg="modSp mod">
        <pc:chgData name="Carnelos Matteo" userId="4d1f2c7a-075b-4e0b-a721-f8cbe756af02" providerId="ADAL" clId="{0C4E27FC-788E-1045-94BD-57F91AD2624F}" dt="2021-10-18T15:31:27.821" v="2336" actId="20577"/>
        <pc:sldMkLst>
          <pc:docMk/>
          <pc:sldMk cId="1326082965" sldId="266"/>
        </pc:sldMkLst>
        <pc:spChg chg="mod">
          <ac:chgData name="Carnelos Matteo" userId="4d1f2c7a-075b-4e0b-a721-f8cbe756af02" providerId="ADAL" clId="{0C4E27FC-788E-1045-94BD-57F91AD2624F}" dt="2021-10-18T15:31:27.821" v="2336" actId="20577"/>
          <ac:spMkLst>
            <pc:docMk/>
            <pc:sldMk cId="1326082965" sldId="266"/>
            <ac:spMk id="2" creationId="{7AE94BC0-F5CA-4FA8-8FD9-22A4D7925ABC}"/>
          </ac:spMkLst>
        </pc:spChg>
        <pc:spChg chg="mod">
          <ac:chgData name="Carnelos Matteo" userId="4d1f2c7a-075b-4e0b-a721-f8cbe756af02" providerId="ADAL" clId="{0C4E27FC-788E-1045-94BD-57F91AD2624F}" dt="2021-10-18T14:57:56.117" v="2320" actId="790"/>
          <ac:spMkLst>
            <pc:docMk/>
            <pc:sldMk cId="1326082965" sldId="266"/>
            <ac:spMk id="3" creationId="{C7395E68-70F9-4A77-8D78-C0A7BEB26950}"/>
          </ac:spMkLst>
        </pc:spChg>
      </pc:sldChg>
      <pc:sldChg chg="addSp delSp modSp mod">
        <pc:chgData name="Carnelos Matteo" userId="4d1f2c7a-075b-4e0b-a721-f8cbe756af02" providerId="ADAL" clId="{0C4E27FC-788E-1045-94BD-57F91AD2624F}" dt="2021-10-18T14:57:56.117" v="2320" actId="790"/>
        <pc:sldMkLst>
          <pc:docMk/>
          <pc:sldMk cId="636776064" sldId="267"/>
        </pc:sldMkLst>
        <pc:spChg chg="mod">
          <ac:chgData name="Carnelos Matteo" userId="4d1f2c7a-075b-4e0b-a721-f8cbe756af02" providerId="ADAL" clId="{0C4E27FC-788E-1045-94BD-57F91AD2624F}" dt="2021-10-18T14:57:56.117" v="2320" actId="790"/>
          <ac:spMkLst>
            <pc:docMk/>
            <pc:sldMk cId="636776064" sldId="267"/>
            <ac:spMk id="2" creationId="{7AE94BC0-F5CA-4FA8-8FD9-22A4D7925ABC}"/>
          </ac:spMkLst>
        </pc:spChg>
        <pc:spChg chg="add del mod">
          <ac:chgData name="Carnelos Matteo" userId="4d1f2c7a-075b-4e0b-a721-f8cbe756af02" providerId="ADAL" clId="{0C4E27FC-788E-1045-94BD-57F91AD2624F}" dt="2021-10-18T14:21:45.050" v="1761" actId="478"/>
          <ac:spMkLst>
            <pc:docMk/>
            <pc:sldMk cId="636776064" sldId="267"/>
            <ac:spMk id="5" creationId="{F56C0D33-0B75-8D47-A110-03E05CDC1394}"/>
          </ac:spMkLst>
        </pc:spChg>
        <pc:spChg chg="add del mod">
          <ac:chgData name="Carnelos Matteo" userId="4d1f2c7a-075b-4e0b-a721-f8cbe756af02" providerId="ADAL" clId="{0C4E27FC-788E-1045-94BD-57F91AD2624F}" dt="2021-10-18T14:23:27.875" v="1776" actId="478"/>
          <ac:spMkLst>
            <pc:docMk/>
            <pc:sldMk cId="636776064" sldId="267"/>
            <ac:spMk id="7" creationId="{27F6E7CF-C970-2746-94DD-C7BC2F071B9D}"/>
          </ac:spMkLst>
        </pc:spChg>
        <pc:spChg chg="mod">
          <ac:chgData name="Carnelos Matteo" userId="4d1f2c7a-075b-4e0b-a721-f8cbe756af02" providerId="ADAL" clId="{0C4E27FC-788E-1045-94BD-57F91AD2624F}" dt="2021-10-18T14:51:34.059" v="2086" actId="20577"/>
          <ac:spMkLst>
            <pc:docMk/>
            <pc:sldMk cId="636776064" sldId="267"/>
            <ac:spMk id="8" creationId="{420D3B95-5924-4770-AD68-3E8FBC73F2F7}"/>
          </ac:spMkLst>
        </pc:spChg>
        <pc:picChg chg="add del mod">
          <ac:chgData name="Carnelos Matteo" userId="4d1f2c7a-075b-4e0b-a721-f8cbe756af02" providerId="ADAL" clId="{0C4E27FC-788E-1045-94BD-57F91AD2624F}" dt="2021-10-18T14:23:21.515" v="1774" actId="478"/>
          <ac:picMkLst>
            <pc:docMk/>
            <pc:sldMk cId="636776064" sldId="267"/>
            <ac:picMk id="4" creationId="{11D1FDC1-7C58-4E0E-997A-3AC4A6E3BD87}"/>
          </ac:picMkLst>
        </pc:picChg>
        <pc:picChg chg="add mod">
          <ac:chgData name="Carnelos Matteo" userId="4d1f2c7a-075b-4e0b-a721-f8cbe756af02" providerId="ADAL" clId="{0C4E27FC-788E-1045-94BD-57F91AD2624F}" dt="2021-10-18T14:24:40.030" v="1791" actId="1076"/>
          <ac:picMkLst>
            <pc:docMk/>
            <pc:sldMk cId="636776064" sldId="267"/>
            <ac:picMk id="10" creationId="{C32DFBFC-5E4C-9E49-961A-1FE828F95EFF}"/>
          </ac:picMkLst>
        </pc:picChg>
      </pc:sldChg>
      <pc:sldChg chg="addSp delSp modSp mod modClrScheme chgLayout">
        <pc:chgData name="Carnelos Matteo" userId="4d1f2c7a-075b-4e0b-a721-f8cbe756af02" providerId="ADAL" clId="{0C4E27FC-788E-1045-94BD-57F91AD2624F}" dt="2021-10-18T15:41:33.945" v="2388" actId="20577"/>
        <pc:sldMkLst>
          <pc:docMk/>
          <pc:sldMk cId="3272588446" sldId="268"/>
        </pc:sldMkLst>
        <pc:spChg chg="mod ord">
          <ac:chgData name="Carnelos Matteo" userId="4d1f2c7a-075b-4e0b-a721-f8cbe756af02" providerId="ADAL" clId="{0C4E27FC-788E-1045-94BD-57F91AD2624F}" dt="2021-10-18T15:41:33.945" v="2388" actId="20577"/>
          <ac:spMkLst>
            <pc:docMk/>
            <pc:sldMk cId="3272588446" sldId="268"/>
            <ac:spMk id="2" creationId="{3C651D89-CA52-4E01-A60F-3BBD70E71EA7}"/>
          </ac:spMkLst>
        </pc:spChg>
        <pc:spChg chg="del mod">
          <ac:chgData name="Carnelos Matteo" userId="4d1f2c7a-075b-4e0b-a721-f8cbe756af02" providerId="ADAL" clId="{0C4E27FC-788E-1045-94BD-57F91AD2624F}" dt="2021-10-18T15:40:39.077" v="2337" actId="478"/>
          <ac:spMkLst>
            <pc:docMk/>
            <pc:sldMk cId="3272588446" sldId="268"/>
            <ac:spMk id="3" creationId="{1CB6AB88-AACD-4359-A485-464C96F6C68E}"/>
          </ac:spMkLst>
        </pc:spChg>
        <pc:spChg chg="add mod ord">
          <ac:chgData name="Carnelos Matteo" userId="4d1f2c7a-075b-4e0b-a721-f8cbe756af02" providerId="ADAL" clId="{0C4E27FC-788E-1045-94BD-57F91AD2624F}" dt="2021-10-18T15:41:04.506" v="2357" actId="20577"/>
          <ac:spMkLst>
            <pc:docMk/>
            <pc:sldMk cId="3272588446" sldId="268"/>
            <ac:spMk id="4" creationId="{0C2401B8-2F41-C247-B2C0-AD677568B930}"/>
          </ac:spMkLst>
        </pc:spChg>
      </pc:sldChg>
      <pc:sldChg chg="del">
        <pc:chgData name="Carnelos Matteo" userId="4d1f2c7a-075b-4e0b-a721-f8cbe756af02" providerId="ADAL" clId="{0C4E27FC-788E-1045-94BD-57F91AD2624F}" dt="2021-10-18T14:30:03.723" v="1807" actId="2696"/>
        <pc:sldMkLst>
          <pc:docMk/>
          <pc:sldMk cId="884298170" sldId="269"/>
        </pc:sldMkLst>
      </pc:sldChg>
      <pc:sldChg chg="addSp delSp modSp new del mod">
        <pc:chgData name="Carnelos Matteo" userId="4d1f2c7a-075b-4e0b-a721-f8cbe756af02" providerId="ADAL" clId="{0C4E27FC-788E-1045-94BD-57F91AD2624F}" dt="2021-10-18T14:40:08.506" v="1911" actId="2696"/>
        <pc:sldMkLst>
          <pc:docMk/>
          <pc:sldMk cId="3230222384" sldId="269"/>
        </pc:sldMkLst>
        <pc:spChg chg="mod">
          <ac:chgData name="Carnelos Matteo" userId="4d1f2c7a-075b-4e0b-a721-f8cbe756af02" providerId="ADAL" clId="{0C4E27FC-788E-1045-94BD-57F91AD2624F}" dt="2021-10-18T14:32:41.238" v="1862"/>
          <ac:spMkLst>
            <pc:docMk/>
            <pc:sldMk cId="3230222384" sldId="269"/>
            <ac:spMk id="2" creationId="{4393B9C5-1FDC-394A-9403-CB48BB459610}"/>
          </ac:spMkLst>
        </pc:spChg>
        <pc:spChg chg="del">
          <ac:chgData name="Carnelos Matteo" userId="4d1f2c7a-075b-4e0b-a721-f8cbe756af02" providerId="ADAL" clId="{0C4E27FC-788E-1045-94BD-57F91AD2624F}" dt="2021-10-18T14:32:33.102" v="1861"/>
          <ac:spMkLst>
            <pc:docMk/>
            <pc:sldMk cId="3230222384" sldId="269"/>
            <ac:spMk id="3" creationId="{559C4D5D-0634-B744-B444-46CFB484982F}"/>
          </ac:spMkLst>
        </pc:spChg>
        <pc:picChg chg="add mod">
          <ac:chgData name="Carnelos Matteo" userId="4d1f2c7a-075b-4e0b-a721-f8cbe756af02" providerId="ADAL" clId="{0C4E27FC-788E-1045-94BD-57F91AD2624F}" dt="2021-10-18T14:33:01.871" v="1868" actId="1076"/>
          <ac:picMkLst>
            <pc:docMk/>
            <pc:sldMk cId="3230222384" sldId="269"/>
            <ac:picMk id="4" creationId="{EAC5C35C-57E9-5847-A362-DAB1F7E739CA}"/>
          </ac:picMkLst>
        </pc:picChg>
      </pc:sldChg>
      <pc:sldMasterChg chg="setBg modSldLayout">
        <pc:chgData name="Carnelos Matteo" userId="4d1f2c7a-075b-4e0b-a721-f8cbe756af02" providerId="ADAL" clId="{0C4E27FC-788E-1045-94BD-57F91AD2624F}" dt="2021-10-18T13:04:11.821" v="1502"/>
        <pc:sldMasterMkLst>
          <pc:docMk/>
          <pc:sldMasterMk cId="1422388966" sldId="2147483648"/>
        </pc:sldMasterMkLst>
        <pc:sldLayoutChg chg="addSp delSp modSp mod">
          <pc:chgData name="Carnelos Matteo" userId="4d1f2c7a-075b-4e0b-a721-f8cbe756af02" providerId="ADAL" clId="{0C4E27FC-788E-1045-94BD-57F91AD2624F}" dt="2021-10-13T14:42:51.395" v="212" actId="478"/>
          <pc:sldLayoutMkLst>
            <pc:docMk/>
            <pc:sldMasterMk cId="1422388966" sldId="2147483648"/>
            <pc:sldLayoutMk cId="942755713" sldId="2147483649"/>
          </pc:sldLayoutMkLst>
          <pc:spChg chg="mod">
            <ac:chgData name="Carnelos Matteo" userId="4d1f2c7a-075b-4e0b-a721-f8cbe756af02" providerId="ADAL" clId="{0C4E27FC-788E-1045-94BD-57F91AD2624F}" dt="2021-10-13T14:42:51.318" v="211" actId="14100"/>
            <ac:spMkLst>
              <pc:docMk/>
              <pc:sldMasterMk cId="1422388966" sldId="2147483648"/>
              <pc:sldLayoutMk cId="942755713" sldId="2147483649"/>
              <ac:spMk id="5" creationId="{49063D70-0CFB-F84A-9DC1-EF400B047136}"/>
            </ac:spMkLst>
          </pc:spChg>
          <pc:spChg chg="add del">
            <ac:chgData name="Carnelos Matteo" userId="4d1f2c7a-075b-4e0b-a721-f8cbe756af02" providerId="ADAL" clId="{0C4E27FC-788E-1045-94BD-57F91AD2624F}" dt="2021-10-13T14:42:51.395" v="212" actId="478"/>
            <ac:spMkLst>
              <pc:docMk/>
              <pc:sldMasterMk cId="1422388966" sldId="2147483648"/>
              <pc:sldLayoutMk cId="942755713" sldId="2147483649"/>
              <ac:spMk id="6" creationId="{5E540E94-B888-0C44-A2B6-F468F141BE04}"/>
            </ac:spMkLst>
          </pc:spChg>
        </pc:sldLayoutChg>
      </pc:sldMasterChg>
    </pc:docChg>
  </pc:docChgLst>
  <pc:docChgLst>
    <pc:chgData name="Usuario invitado" userId="S::urn:spo:anon#2c30cfbe2116f68bd0b7909a3371aa6a4808241592f1929202b7db3033387f6e::" providerId="AD" clId="Web-{79FD4C3E-4762-0F83-A64A-753796100053}"/>
    <pc:docChg chg="addSld delSld modSld">
      <pc:chgData name="Usuario invitado" userId="S::urn:spo:anon#2c30cfbe2116f68bd0b7909a3371aa6a4808241592f1929202b7db3033387f6e::" providerId="AD" clId="Web-{79FD4C3E-4762-0F83-A64A-753796100053}" dt="2021-10-18T12:34:12.603" v="13"/>
      <pc:docMkLst>
        <pc:docMk/>
      </pc:docMkLst>
      <pc:sldChg chg="modSp new del">
        <pc:chgData name="Usuario invitado" userId="S::urn:spo:anon#2c30cfbe2116f68bd0b7909a3371aa6a4808241592f1929202b7db3033387f6e::" providerId="AD" clId="Web-{79FD4C3E-4762-0F83-A64A-753796100053}" dt="2021-10-18T12:34:12.603" v="13"/>
        <pc:sldMkLst>
          <pc:docMk/>
          <pc:sldMk cId="519011876" sldId="266"/>
        </pc:sldMkLst>
        <pc:spChg chg="mod">
          <ac:chgData name="Usuario invitado" userId="S::urn:spo:anon#2c30cfbe2116f68bd0b7909a3371aa6a4808241592f1929202b7db3033387f6e::" providerId="AD" clId="Web-{79FD4C3E-4762-0F83-A64A-753796100053}" dt="2021-10-18T12:34:09.759" v="12" actId="20577"/>
          <ac:spMkLst>
            <pc:docMk/>
            <pc:sldMk cId="519011876" sldId="266"/>
            <ac:spMk id="2" creationId="{0F69ACFC-ED47-4D13-8719-A82B657CF58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5F6A8-BFC6-3B40-89F1-8CCE287D23AE}"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96FFA-563A-BE4A-8E88-3572165B67AF}" type="slidenum">
              <a:rPr lang="en-US" smtClean="0"/>
              <a:t>‹Nº›</a:t>
            </a:fld>
            <a:endParaRPr lang="en-US"/>
          </a:p>
        </p:txBody>
      </p:sp>
    </p:spTree>
    <p:extLst>
      <p:ext uri="{BB962C8B-B14F-4D97-AF65-F5344CB8AC3E}">
        <p14:creationId xmlns:p14="http://schemas.microsoft.com/office/powerpoint/2010/main" val="243977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A4496FFA-563A-BE4A-8E88-3572165B67AF}" type="slidenum">
              <a:rPr lang="en-US" smtClean="0"/>
              <a:t>1</a:t>
            </a:fld>
            <a:endParaRPr lang="en-US"/>
          </a:p>
        </p:txBody>
      </p:sp>
    </p:spTree>
    <p:extLst>
      <p:ext uri="{BB962C8B-B14F-4D97-AF65-F5344CB8AC3E}">
        <p14:creationId xmlns:p14="http://schemas.microsoft.com/office/powerpoint/2010/main" val="4193694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Helvetica Neue Medium"/>
            </a:endParaRPr>
          </a:p>
        </p:txBody>
      </p:sp>
      <p:sp>
        <p:nvSpPr>
          <p:cNvPr id="4" name="Slide Number Placeholder 3"/>
          <p:cNvSpPr>
            <a:spLocks noGrp="1"/>
          </p:cNvSpPr>
          <p:nvPr>
            <p:ph type="sldNum" sz="quarter" idx="5"/>
          </p:nvPr>
        </p:nvSpPr>
        <p:spPr/>
        <p:txBody>
          <a:bodyPr/>
          <a:lstStyle/>
          <a:p>
            <a:fld id="{A4496FFA-563A-BE4A-8E88-3572165B67AF}" type="slidenum">
              <a:rPr lang="en-US" smtClean="0"/>
              <a:t>2</a:t>
            </a:fld>
            <a:endParaRPr lang="en-US"/>
          </a:p>
        </p:txBody>
      </p:sp>
    </p:spTree>
    <p:extLst>
      <p:ext uri="{BB962C8B-B14F-4D97-AF65-F5344CB8AC3E}">
        <p14:creationId xmlns:p14="http://schemas.microsoft.com/office/powerpoint/2010/main" val="2796265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4496FFA-563A-BE4A-8E88-3572165B67AF}" type="slidenum">
              <a:rPr lang="en-US" smtClean="0"/>
              <a:t>10</a:t>
            </a:fld>
            <a:endParaRPr lang="en-US"/>
          </a:p>
        </p:txBody>
      </p:sp>
    </p:spTree>
    <p:extLst>
      <p:ext uri="{BB962C8B-B14F-4D97-AF65-F5344CB8AC3E}">
        <p14:creationId xmlns:p14="http://schemas.microsoft.com/office/powerpoint/2010/main" val="1584686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96FFA-563A-BE4A-8E88-3572165B67AF}" type="slidenum">
              <a:rPr lang="en-US" smtClean="0"/>
              <a:t>38</a:t>
            </a:fld>
            <a:endParaRPr lang="en-US"/>
          </a:p>
        </p:txBody>
      </p:sp>
    </p:spTree>
    <p:extLst>
      <p:ext uri="{BB962C8B-B14F-4D97-AF65-F5344CB8AC3E}">
        <p14:creationId xmlns:p14="http://schemas.microsoft.com/office/powerpoint/2010/main" val="106672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6639D-847D-EB4E-8992-21F877463D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T"/>
          </a:p>
        </p:txBody>
      </p:sp>
      <p:sp>
        <p:nvSpPr>
          <p:cNvPr id="3" name="Subtitle 2">
            <a:extLst>
              <a:ext uri="{FF2B5EF4-FFF2-40B4-BE49-F238E27FC236}">
                <a16:creationId xmlns:a16="http://schemas.microsoft.com/office/drawing/2014/main" id="{F1FDDD08-CBA0-314E-A021-CD707FFE7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T"/>
          </a:p>
        </p:txBody>
      </p:sp>
      <p:sp>
        <p:nvSpPr>
          <p:cNvPr id="4" name="Date Placeholder 3">
            <a:extLst>
              <a:ext uri="{FF2B5EF4-FFF2-40B4-BE49-F238E27FC236}">
                <a16:creationId xmlns:a16="http://schemas.microsoft.com/office/drawing/2014/main" id="{6BC469E6-E6F2-1446-80B6-1FB88E4C1579}"/>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05/13/2023</a:t>
            </a:fld>
            <a:endParaRPr lang="en-IT"/>
          </a:p>
        </p:txBody>
      </p:sp>
      <p:sp>
        <p:nvSpPr>
          <p:cNvPr id="5" name="Footer Placeholder 4">
            <a:extLst>
              <a:ext uri="{FF2B5EF4-FFF2-40B4-BE49-F238E27FC236}">
                <a16:creationId xmlns:a16="http://schemas.microsoft.com/office/drawing/2014/main" id="{49063D70-0CFB-F84A-9DC1-EF400B047136}"/>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6" name="Slide Number Placeholder 5">
            <a:extLst>
              <a:ext uri="{FF2B5EF4-FFF2-40B4-BE49-F238E27FC236}">
                <a16:creationId xmlns:a16="http://schemas.microsoft.com/office/drawing/2014/main" id="{5E540E94-B888-0C44-A2B6-F468F141BE04}"/>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94275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13AD-37FA-9E42-8614-F232FC29ADE4}"/>
              </a:ext>
            </a:extLst>
          </p:cNvPr>
          <p:cNvSpPr>
            <a:spLocks noGrp="1"/>
          </p:cNvSpPr>
          <p:nvPr>
            <p:ph type="title"/>
          </p:nvPr>
        </p:nvSpPr>
        <p:spPr/>
        <p:txBody>
          <a:bodyPr/>
          <a:lstStyle/>
          <a:p>
            <a:r>
              <a:rPr lang="en-US"/>
              <a:t>Click to edit Master title style</a:t>
            </a:r>
            <a:endParaRPr lang="en-IT"/>
          </a:p>
        </p:txBody>
      </p:sp>
      <p:sp>
        <p:nvSpPr>
          <p:cNvPr id="3" name="Vertical Text Placeholder 2">
            <a:extLst>
              <a:ext uri="{FF2B5EF4-FFF2-40B4-BE49-F238E27FC236}">
                <a16:creationId xmlns:a16="http://schemas.microsoft.com/office/drawing/2014/main" id="{321E9A0F-1E1C-3B42-B6AE-45827933CA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4" name="Date Placeholder 3">
            <a:extLst>
              <a:ext uri="{FF2B5EF4-FFF2-40B4-BE49-F238E27FC236}">
                <a16:creationId xmlns:a16="http://schemas.microsoft.com/office/drawing/2014/main" id="{9FD439A8-9BF1-534F-BDF6-491CD0A28DFB}"/>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05/13/2023</a:t>
            </a:fld>
            <a:endParaRPr lang="en-IT"/>
          </a:p>
        </p:txBody>
      </p:sp>
      <p:sp>
        <p:nvSpPr>
          <p:cNvPr id="5" name="Footer Placeholder 4">
            <a:extLst>
              <a:ext uri="{FF2B5EF4-FFF2-40B4-BE49-F238E27FC236}">
                <a16:creationId xmlns:a16="http://schemas.microsoft.com/office/drawing/2014/main" id="{AD1C4957-83D2-AF4E-ADF4-C2950AE433B4}"/>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6" name="Slide Number Placeholder 5">
            <a:extLst>
              <a:ext uri="{FF2B5EF4-FFF2-40B4-BE49-F238E27FC236}">
                <a16:creationId xmlns:a16="http://schemas.microsoft.com/office/drawing/2014/main" id="{804A09AE-F58F-C848-AB95-030B0FBF19A5}"/>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265145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0752F-E24A-9B46-A682-26834B0828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T"/>
          </a:p>
        </p:txBody>
      </p:sp>
      <p:sp>
        <p:nvSpPr>
          <p:cNvPr id="3" name="Vertical Text Placeholder 2">
            <a:extLst>
              <a:ext uri="{FF2B5EF4-FFF2-40B4-BE49-F238E27FC236}">
                <a16:creationId xmlns:a16="http://schemas.microsoft.com/office/drawing/2014/main" id="{185687EF-F0DF-124B-AC63-0ADCBC74B7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4" name="Date Placeholder 3">
            <a:extLst>
              <a:ext uri="{FF2B5EF4-FFF2-40B4-BE49-F238E27FC236}">
                <a16:creationId xmlns:a16="http://schemas.microsoft.com/office/drawing/2014/main" id="{16E585F7-C7F4-754D-8D24-65BA5A45BF75}"/>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05/13/2023</a:t>
            </a:fld>
            <a:endParaRPr lang="en-IT"/>
          </a:p>
        </p:txBody>
      </p:sp>
      <p:sp>
        <p:nvSpPr>
          <p:cNvPr id="5" name="Footer Placeholder 4">
            <a:extLst>
              <a:ext uri="{FF2B5EF4-FFF2-40B4-BE49-F238E27FC236}">
                <a16:creationId xmlns:a16="http://schemas.microsoft.com/office/drawing/2014/main" id="{40B86E63-E6F9-7A4A-8D8D-206C62E96F49}"/>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6" name="Slide Number Placeholder 5">
            <a:extLst>
              <a:ext uri="{FF2B5EF4-FFF2-40B4-BE49-F238E27FC236}">
                <a16:creationId xmlns:a16="http://schemas.microsoft.com/office/drawing/2014/main" id="{E480CBFA-CEFF-5742-B610-F03E200A87F1}"/>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381527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B900-DFD4-7648-90B7-C2D03F7F058B}"/>
              </a:ext>
            </a:extLst>
          </p:cNvPr>
          <p:cNvSpPr>
            <a:spLocks noGrp="1"/>
          </p:cNvSpPr>
          <p:nvPr>
            <p:ph type="title"/>
          </p:nvPr>
        </p:nvSpPr>
        <p:spPr/>
        <p:txBody>
          <a:bodyPr/>
          <a:lstStyle/>
          <a:p>
            <a:r>
              <a:rPr lang="en-US"/>
              <a:t>Click to edit Master title style</a:t>
            </a:r>
            <a:endParaRPr lang="en-IT"/>
          </a:p>
        </p:txBody>
      </p:sp>
      <p:sp>
        <p:nvSpPr>
          <p:cNvPr id="3" name="Content Placeholder 2">
            <a:extLst>
              <a:ext uri="{FF2B5EF4-FFF2-40B4-BE49-F238E27FC236}">
                <a16:creationId xmlns:a16="http://schemas.microsoft.com/office/drawing/2014/main" id="{15F3316D-9A33-4243-BAFD-A19C0983B2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4" name="Date Placeholder 3">
            <a:extLst>
              <a:ext uri="{FF2B5EF4-FFF2-40B4-BE49-F238E27FC236}">
                <a16:creationId xmlns:a16="http://schemas.microsoft.com/office/drawing/2014/main" id="{811AD516-5D54-C94D-A964-A4FA1E943197}"/>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05/13/2023</a:t>
            </a:fld>
            <a:endParaRPr lang="en-IT"/>
          </a:p>
        </p:txBody>
      </p:sp>
      <p:sp>
        <p:nvSpPr>
          <p:cNvPr id="5" name="Footer Placeholder 4">
            <a:extLst>
              <a:ext uri="{FF2B5EF4-FFF2-40B4-BE49-F238E27FC236}">
                <a16:creationId xmlns:a16="http://schemas.microsoft.com/office/drawing/2014/main" id="{DDE81606-A031-4244-93CB-94E99D3C5138}"/>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6" name="Slide Number Placeholder 5">
            <a:extLst>
              <a:ext uri="{FF2B5EF4-FFF2-40B4-BE49-F238E27FC236}">
                <a16:creationId xmlns:a16="http://schemas.microsoft.com/office/drawing/2014/main" id="{86DFC194-C815-C34E-9E7E-99DCFA3D54AD}"/>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60841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23E2-B674-0748-95AE-32E6FACE7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T"/>
          </a:p>
        </p:txBody>
      </p:sp>
      <p:sp>
        <p:nvSpPr>
          <p:cNvPr id="3" name="Text Placeholder 2">
            <a:extLst>
              <a:ext uri="{FF2B5EF4-FFF2-40B4-BE49-F238E27FC236}">
                <a16:creationId xmlns:a16="http://schemas.microsoft.com/office/drawing/2014/main" id="{7F643972-E388-D54B-8A8C-AC63C62115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DF273A-279D-3F44-AE24-03101CF0BAC2}"/>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05/13/2023</a:t>
            </a:fld>
            <a:endParaRPr lang="en-IT"/>
          </a:p>
        </p:txBody>
      </p:sp>
      <p:sp>
        <p:nvSpPr>
          <p:cNvPr id="5" name="Footer Placeholder 4">
            <a:extLst>
              <a:ext uri="{FF2B5EF4-FFF2-40B4-BE49-F238E27FC236}">
                <a16:creationId xmlns:a16="http://schemas.microsoft.com/office/drawing/2014/main" id="{712D2593-A158-4F49-A4DD-74DC2BCD1413}"/>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6" name="Slide Number Placeholder 5">
            <a:extLst>
              <a:ext uri="{FF2B5EF4-FFF2-40B4-BE49-F238E27FC236}">
                <a16:creationId xmlns:a16="http://schemas.microsoft.com/office/drawing/2014/main" id="{FD516485-AB0A-D44B-AFE3-9B0C2C7850F1}"/>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1007057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B5A2-4061-BD4D-A116-613D3A834DA7}"/>
              </a:ext>
            </a:extLst>
          </p:cNvPr>
          <p:cNvSpPr>
            <a:spLocks noGrp="1"/>
          </p:cNvSpPr>
          <p:nvPr>
            <p:ph type="title"/>
          </p:nvPr>
        </p:nvSpPr>
        <p:spPr/>
        <p:txBody>
          <a:bodyPr/>
          <a:lstStyle/>
          <a:p>
            <a:r>
              <a:rPr lang="en-US"/>
              <a:t>Click to edit Master title style</a:t>
            </a:r>
            <a:endParaRPr lang="en-IT"/>
          </a:p>
        </p:txBody>
      </p:sp>
      <p:sp>
        <p:nvSpPr>
          <p:cNvPr id="3" name="Content Placeholder 2">
            <a:extLst>
              <a:ext uri="{FF2B5EF4-FFF2-40B4-BE49-F238E27FC236}">
                <a16:creationId xmlns:a16="http://schemas.microsoft.com/office/drawing/2014/main" id="{84E84DD7-9FC1-144A-88F8-97CA16EFBA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4" name="Content Placeholder 3">
            <a:extLst>
              <a:ext uri="{FF2B5EF4-FFF2-40B4-BE49-F238E27FC236}">
                <a16:creationId xmlns:a16="http://schemas.microsoft.com/office/drawing/2014/main" id="{2E8BC8BA-382C-3541-AF3E-78D1F105B3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5" name="Date Placeholder 4">
            <a:extLst>
              <a:ext uri="{FF2B5EF4-FFF2-40B4-BE49-F238E27FC236}">
                <a16:creationId xmlns:a16="http://schemas.microsoft.com/office/drawing/2014/main" id="{4B7510E8-06B8-B64C-B8A9-53E0ECCFAA4E}"/>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05/13/2023</a:t>
            </a:fld>
            <a:endParaRPr lang="en-IT"/>
          </a:p>
        </p:txBody>
      </p:sp>
      <p:sp>
        <p:nvSpPr>
          <p:cNvPr id="6" name="Footer Placeholder 5">
            <a:extLst>
              <a:ext uri="{FF2B5EF4-FFF2-40B4-BE49-F238E27FC236}">
                <a16:creationId xmlns:a16="http://schemas.microsoft.com/office/drawing/2014/main" id="{9B6A4C2E-7CB6-7E4B-BDEC-57BA30CC25C2}"/>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7" name="Slide Number Placeholder 6">
            <a:extLst>
              <a:ext uri="{FF2B5EF4-FFF2-40B4-BE49-F238E27FC236}">
                <a16:creationId xmlns:a16="http://schemas.microsoft.com/office/drawing/2014/main" id="{9B9F4A8A-652C-BC4E-8585-775D5318751E}"/>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199645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0F49-0BF7-D54F-8E53-B2C7E4797EA3}"/>
              </a:ext>
            </a:extLst>
          </p:cNvPr>
          <p:cNvSpPr>
            <a:spLocks noGrp="1"/>
          </p:cNvSpPr>
          <p:nvPr>
            <p:ph type="title"/>
          </p:nvPr>
        </p:nvSpPr>
        <p:spPr>
          <a:xfrm>
            <a:off x="839788" y="365125"/>
            <a:ext cx="10515600" cy="1325563"/>
          </a:xfrm>
        </p:spPr>
        <p:txBody>
          <a:bodyPr/>
          <a:lstStyle/>
          <a:p>
            <a:r>
              <a:rPr lang="en-US"/>
              <a:t>Click to edit Master title style</a:t>
            </a:r>
            <a:endParaRPr lang="en-IT"/>
          </a:p>
        </p:txBody>
      </p:sp>
      <p:sp>
        <p:nvSpPr>
          <p:cNvPr id="3" name="Text Placeholder 2">
            <a:extLst>
              <a:ext uri="{FF2B5EF4-FFF2-40B4-BE49-F238E27FC236}">
                <a16:creationId xmlns:a16="http://schemas.microsoft.com/office/drawing/2014/main" id="{1DB9B799-90E7-B34A-8105-7E5B5AC518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922FA-08CD-D24A-96F8-6E059BF715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5" name="Text Placeholder 4">
            <a:extLst>
              <a:ext uri="{FF2B5EF4-FFF2-40B4-BE49-F238E27FC236}">
                <a16:creationId xmlns:a16="http://schemas.microsoft.com/office/drawing/2014/main" id="{5F7B955E-5198-844D-901B-9370BE57F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1FF7BF-43AD-484C-8BFF-CE786DF5F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7" name="Date Placeholder 6">
            <a:extLst>
              <a:ext uri="{FF2B5EF4-FFF2-40B4-BE49-F238E27FC236}">
                <a16:creationId xmlns:a16="http://schemas.microsoft.com/office/drawing/2014/main" id="{B980E3A7-E2FE-1A4E-88E1-13BB86422DA3}"/>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05/13/2023</a:t>
            </a:fld>
            <a:endParaRPr lang="en-IT"/>
          </a:p>
        </p:txBody>
      </p:sp>
      <p:sp>
        <p:nvSpPr>
          <p:cNvPr id="8" name="Footer Placeholder 7">
            <a:extLst>
              <a:ext uri="{FF2B5EF4-FFF2-40B4-BE49-F238E27FC236}">
                <a16:creationId xmlns:a16="http://schemas.microsoft.com/office/drawing/2014/main" id="{FBA9B15F-7C41-8542-BD25-140EDE744FAE}"/>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9" name="Slide Number Placeholder 8">
            <a:extLst>
              <a:ext uri="{FF2B5EF4-FFF2-40B4-BE49-F238E27FC236}">
                <a16:creationId xmlns:a16="http://schemas.microsoft.com/office/drawing/2014/main" id="{E39E76CF-1EB5-AE48-86AE-1CBE41895D5D}"/>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138550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134D-09F2-0C46-BFD8-B2BD7FC52AD1}"/>
              </a:ext>
            </a:extLst>
          </p:cNvPr>
          <p:cNvSpPr>
            <a:spLocks noGrp="1"/>
          </p:cNvSpPr>
          <p:nvPr>
            <p:ph type="title"/>
          </p:nvPr>
        </p:nvSpPr>
        <p:spPr/>
        <p:txBody>
          <a:bodyPr/>
          <a:lstStyle/>
          <a:p>
            <a:r>
              <a:rPr lang="en-US"/>
              <a:t>Click to edit Master title style</a:t>
            </a:r>
            <a:endParaRPr lang="en-IT"/>
          </a:p>
        </p:txBody>
      </p:sp>
      <p:sp>
        <p:nvSpPr>
          <p:cNvPr id="3" name="Date Placeholder 2">
            <a:extLst>
              <a:ext uri="{FF2B5EF4-FFF2-40B4-BE49-F238E27FC236}">
                <a16:creationId xmlns:a16="http://schemas.microsoft.com/office/drawing/2014/main" id="{77CD3A13-DDE1-974E-A0ED-070BA9BE9CE2}"/>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05/13/2023</a:t>
            </a:fld>
            <a:endParaRPr lang="en-IT"/>
          </a:p>
        </p:txBody>
      </p:sp>
      <p:sp>
        <p:nvSpPr>
          <p:cNvPr id="4" name="Footer Placeholder 3">
            <a:extLst>
              <a:ext uri="{FF2B5EF4-FFF2-40B4-BE49-F238E27FC236}">
                <a16:creationId xmlns:a16="http://schemas.microsoft.com/office/drawing/2014/main" id="{E3CFA0A5-1BF0-7B41-8750-173DF6811232}"/>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5" name="Slide Number Placeholder 4">
            <a:extLst>
              <a:ext uri="{FF2B5EF4-FFF2-40B4-BE49-F238E27FC236}">
                <a16:creationId xmlns:a16="http://schemas.microsoft.com/office/drawing/2014/main" id="{F6915434-EC4E-674D-A25E-28839CAE100D}"/>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38816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C5256-AE5B-6741-9E09-9489EB3768FA}"/>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05/13/2023</a:t>
            </a:fld>
            <a:endParaRPr lang="en-IT"/>
          </a:p>
        </p:txBody>
      </p:sp>
      <p:sp>
        <p:nvSpPr>
          <p:cNvPr id="3" name="Footer Placeholder 2">
            <a:extLst>
              <a:ext uri="{FF2B5EF4-FFF2-40B4-BE49-F238E27FC236}">
                <a16:creationId xmlns:a16="http://schemas.microsoft.com/office/drawing/2014/main" id="{3A6564A5-3C6D-1446-B343-8401F05E998D}"/>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4" name="Slide Number Placeholder 3">
            <a:extLst>
              <a:ext uri="{FF2B5EF4-FFF2-40B4-BE49-F238E27FC236}">
                <a16:creationId xmlns:a16="http://schemas.microsoft.com/office/drawing/2014/main" id="{55DCC894-73A7-E249-BC75-1778B1BDC797}"/>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423612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6DF6-DE73-114A-8D64-C75077D23F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T"/>
          </a:p>
        </p:txBody>
      </p:sp>
      <p:sp>
        <p:nvSpPr>
          <p:cNvPr id="3" name="Content Placeholder 2">
            <a:extLst>
              <a:ext uri="{FF2B5EF4-FFF2-40B4-BE49-F238E27FC236}">
                <a16:creationId xmlns:a16="http://schemas.microsoft.com/office/drawing/2014/main" id="{7F06744C-3FFB-424E-AB05-199F3BFD3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4" name="Text Placeholder 3">
            <a:extLst>
              <a:ext uri="{FF2B5EF4-FFF2-40B4-BE49-F238E27FC236}">
                <a16:creationId xmlns:a16="http://schemas.microsoft.com/office/drawing/2014/main" id="{8C9CBCB4-06C6-694C-8A6E-F22A3EAF9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F53A4-7321-6E41-A3E5-818904623ACD}"/>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05/13/2023</a:t>
            </a:fld>
            <a:endParaRPr lang="en-IT"/>
          </a:p>
        </p:txBody>
      </p:sp>
      <p:sp>
        <p:nvSpPr>
          <p:cNvPr id="6" name="Footer Placeholder 5">
            <a:extLst>
              <a:ext uri="{FF2B5EF4-FFF2-40B4-BE49-F238E27FC236}">
                <a16:creationId xmlns:a16="http://schemas.microsoft.com/office/drawing/2014/main" id="{160E245B-966B-EB44-9FE4-B38DAE6B1D79}"/>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7" name="Slide Number Placeholder 6">
            <a:extLst>
              <a:ext uri="{FF2B5EF4-FFF2-40B4-BE49-F238E27FC236}">
                <a16:creationId xmlns:a16="http://schemas.microsoft.com/office/drawing/2014/main" id="{E2118B21-0FE5-754B-AAB4-A4FC3C0C9FF1}"/>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44689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1FA4-447E-544E-A270-0F83E5578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T"/>
          </a:p>
        </p:txBody>
      </p:sp>
      <p:sp>
        <p:nvSpPr>
          <p:cNvPr id="3" name="Picture Placeholder 2">
            <a:extLst>
              <a:ext uri="{FF2B5EF4-FFF2-40B4-BE49-F238E27FC236}">
                <a16:creationId xmlns:a16="http://schemas.microsoft.com/office/drawing/2014/main" id="{A3C5E79F-E9CB-B44B-A182-BBB5A619D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5B0D7358-FCF4-1842-AD53-ABC53A8A0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EB05F-857F-3942-BD64-37E4E120F675}"/>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05/13/2023</a:t>
            </a:fld>
            <a:endParaRPr lang="en-IT"/>
          </a:p>
        </p:txBody>
      </p:sp>
      <p:sp>
        <p:nvSpPr>
          <p:cNvPr id="6" name="Footer Placeholder 5">
            <a:extLst>
              <a:ext uri="{FF2B5EF4-FFF2-40B4-BE49-F238E27FC236}">
                <a16:creationId xmlns:a16="http://schemas.microsoft.com/office/drawing/2014/main" id="{681E5EE2-1D3F-CC48-9900-943217585B4F}"/>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7" name="Slide Number Placeholder 6">
            <a:extLst>
              <a:ext uri="{FF2B5EF4-FFF2-40B4-BE49-F238E27FC236}">
                <a16:creationId xmlns:a16="http://schemas.microsoft.com/office/drawing/2014/main" id="{F612365E-1FFA-E041-ADDB-B5391457BB54}"/>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3931334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5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532684-26F3-1B4F-B97E-F77F5C7A7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T"/>
          </a:p>
        </p:txBody>
      </p:sp>
      <p:sp>
        <p:nvSpPr>
          <p:cNvPr id="3" name="Text Placeholder 2">
            <a:extLst>
              <a:ext uri="{FF2B5EF4-FFF2-40B4-BE49-F238E27FC236}">
                <a16:creationId xmlns:a16="http://schemas.microsoft.com/office/drawing/2014/main" id="{AF39E846-6441-DE47-8827-BAE59A1212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pic>
        <p:nvPicPr>
          <p:cNvPr id="8" name="Picture 7" descr="Text&#10;&#10;Description automatically generated">
            <a:extLst>
              <a:ext uri="{FF2B5EF4-FFF2-40B4-BE49-F238E27FC236}">
                <a16:creationId xmlns:a16="http://schemas.microsoft.com/office/drawing/2014/main" id="{3E9C28D8-A98A-9446-997B-1EC41B7CEE3B}"/>
              </a:ext>
            </a:extLst>
          </p:cNvPr>
          <p:cNvPicPr>
            <a:picLocks noChangeAspect="1"/>
          </p:cNvPicPr>
          <p:nvPr userDrawn="1"/>
        </p:nvPicPr>
        <p:blipFill>
          <a:blip r:embed="rId13"/>
          <a:stretch>
            <a:fillRect/>
          </a:stretch>
        </p:blipFill>
        <p:spPr>
          <a:xfrm>
            <a:off x="10098826" y="5733309"/>
            <a:ext cx="1810951" cy="864729"/>
          </a:xfrm>
          <a:prstGeom prst="rect">
            <a:avLst/>
          </a:prstGeom>
        </p:spPr>
      </p:pic>
    </p:spTree>
    <p:extLst>
      <p:ext uri="{BB962C8B-B14F-4D97-AF65-F5344CB8AC3E}">
        <p14:creationId xmlns:p14="http://schemas.microsoft.com/office/powerpoint/2010/main" val="142238896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1E5C-D7DD-9B43-91D7-3AF347A036C8}"/>
              </a:ext>
            </a:extLst>
          </p:cNvPr>
          <p:cNvSpPr>
            <a:spLocks noGrp="1"/>
          </p:cNvSpPr>
          <p:nvPr>
            <p:ph type="ctrTitle"/>
          </p:nvPr>
        </p:nvSpPr>
        <p:spPr>
          <a:xfrm>
            <a:off x="1268361" y="2279754"/>
            <a:ext cx="9655277" cy="2086725"/>
          </a:xfrm>
        </p:spPr>
        <p:txBody>
          <a:bodyPr wrap="square">
            <a:spAutoFit/>
          </a:bodyPr>
          <a:lstStyle/>
          <a:p>
            <a:r>
              <a:rPr lang="en-US" sz="3600" dirty="0"/>
              <a:t>Multiclass Classification for Detection of Pneumonia Infection in Chest X-Rays</a:t>
            </a:r>
            <a:br>
              <a:rPr lang="en-US" sz="4000" dirty="0"/>
            </a:br>
            <a:br>
              <a:rPr lang="en-US" sz="4000" noProof="0" dirty="0"/>
            </a:br>
            <a:r>
              <a:rPr lang="es-ES" sz="2800" dirty="0"/>
              <a:t>M7016H - </a:t>
            </a:r>
            <a:r>
              <a:rPr lang="en-US" sz="2800" noProof="0" dirty="0"/>
              <a:t>AI In </a:t>
            </a:r>
            <a:r>
              <a:rPr lang="en-US" sz="2800" dirty="0"/>
              <a:t>T</a:t>
            </a:r>
            <a:r>
              <a:rPr lang="en-US" sz="2800" noProof="0" dirty="0"/>
              <a:t>h</a:t>
            </a:r>
            <a:r>
              <a:rPr lang="en-US" sz="2800" dirty="0"/>
              <a:t>e Healthcare System</a:t>
            </a:r>
            <a:endParaRPr lang="en-US" sz="4000" dirty="0"/>
          </a:p>
        </p:txBody>
      </p:sp>
      <p:sp>
        <p:nvSpPr>
          <p:cNvPr id="3" name="Subtitle 2">
            <a:extLst>
              <a:ext uri="{FF2B5EF4-FFF2-40B4-BE49-F238E27FC236}">
                <a16:creationId xmlns:a16="http://schemas.microsoft.com/office/drawing/2014/main" id="{1098BD50-6770-0A46-889C-6CB649D613D9}"/>
              </a:ext>
            </a:extLst>
          </p:cNvPr>
          <p:cNvSpPr>
            <a:spLocks noGrp="1"/>
          </p:cNvSpPr>
          <p:nvPr>
            <p:ph type="subTitle" idx="1"/>
          </p:nvPr>
        </p:nvSpPr>
        <p:spPr>
          <a:xfrm>
            <a:off x="1524000" y="5219239"/>
            <a:ext cx="9144000" cy="341632"/>
          </a:xfrm>
        </p:spPr>
        <p:txBody>
          <a:bodyPr>
            <a:spAutoFit/>
          </a:bodyPr>
          <a:lstStyle/>
          <a:p>
            <a:r>
              <a:rPr lang="en-US" sz="1800" dirty="0">
                <a:solidFill>
                  <a:schemeClr val="tx1">
                    <a:alpha val="85335"/>
                  </a:schemeClr>
                </a:solidFill>
              </a:rPr>
              <a:t>Tim </a:t>
            </a:r>
            <a:r>
              <a:rPr lang="en-US" sz="1800" dirty="0" err="1">
                <a:solidFill>
                  <a:schemeClr val="tx1">
                    <a:alpha val="85335"/>
                  </a:schemeClr>
                </a:solidFill>
              </a:rPr>
              <a:t>Ufer</a:t>
            </a:r>
            <a:r>
              <a:rPr lang="en-US" sz="1800" dirty="0">
                <a:solidFill>
                  <a:schemeClr val="tx1">
                    <a:alpha val="85335"/>
                  </a:schemeClr>
                </a:solidFill>
              </a:rPr>
              <a:t> : </a:t>
            </a:r>
            <a:r>
              <a:rPr lang="en-US" sz="1400" dirty="0">
                <a:solidFill>
                  <a:schemeClr val="tx1">
                    <a:alpha val="85335"/>
                  </a:schemeClr>
                </a:solidFill>
              </a:rPr>
              <a:t>timufe-2    </a:t>
            </a:r>
            <a:r>
              <a:rPr lang="en-US" sz="1800" dirty="0">
                <a:solidFill>
                  <a:schemeClr val="tx1">
                    <a:alpha val="85335"/>
                  </a:schemeClr>
                </a:solidFill>
              </a:rPr>
              <a:t>Robert Lindberg : </a:t>
            </a:r>
            <a:r>
              <a:rPr lang="en-US" sz="1400" dirty="0">
                <a:solidFill>
                  <a:schemeClr val="tx1">
                    <a:alpha val="85335"/>
                  </a:schemeClr>
                </a:solidFill>
              </a:rPr>
              <a:t>oreile-9</a:t>
            </a:r>
            <a:r>
              <a:rPr lang="en-US" sz="1800" dirty="0">
                <a:solidFill>
                  <a:schemeClr val="tx1">
                    <a:alpha val="85335"/>
                  </a:schemeClr>
                </a:solidFill>
              </a:rPr>
              <a:t>    </a:t>
            </a:r>
            <a:r>
              <a:rPr lang="en-US" sz="1800" noProof="0" dirty="0">
                <a:solidFill>
                  <a:schemeClr val="tx1">
                    <a:alpha val="85335"/>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Fernando Labra Caso : </a:t>
            </a:r>
            <a:r>
              <a:rPr lang="en-US" sz="1400" noProof="0" dirty="0">
                <a:solidFill>
                  <a:schemeClr val="tx1">
                    <a:alpha val="85335"/>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ferlab-1</a:t>
            </a:r>
            <a:endParaRPr lang="en-US" sz="1800" noProof="0" dirty="0">
              <a:solidFill>
                <a:schemeClr val="tx1">
                  <a:alpha val="85335"/>
                </a:schemeClr>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Tree>
    <p:extLst>
      <p:ext uri="{BB962C8B-B14F-4D97-AF65-F5344CB8AC3E}">
        <p14:creationId xmlns:p14="http://schemas.microsoft.com/office/powerpoint/2010/main" val="2941659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How</a:t>
            </a:r>
            <a:r>
              <a:rPr lang="es-ES" dirty="0"/>
              <a:t> </a:t>
            </a:r>
            <a:r>
              <a:rPr lang="es-ES" dirty="0" err="1"/>
              <a:t>did</a:t>
            </a:r>
            <a:r>
              <a:rPr lang="es-ES" dirty="0"/>
              <a:t> </a:t>
            </a:r>
            <a:r>
              <a:rPr lang="es-ES" dirty="0" err="1"/>
              <a:t>we</a:t>
            </a:r>
            <a:r>
              <a:rPr lang="es-ES" dirty="0"/>
              <a:t> divide the data?</a:t>
            </a:r>
          </a:p>
        </p:txBody>
      </p:sp>
      <p:sp>
        <p:nvSpPr>
          <p:cNvPr id="5" name="Marcador de contenido 4">
            <a:extLst>
              <a:ext uri="{FF2B5EF4-FFF2-40B4-BE49-F238E27FC236}">
                <a16:creationId xmlns:a16="http://schemas.microsoft.com/office/drawing/2014/main" id="{0E5A4A35-C23A-857D-33D3-7AE47CD8B2DF}"/>
              </a:ext>
            </a:extLst>
          </p:cNvPr>
          <p:cNvSpPr>
            <a:spLocks noGrp="1"/>
          </p:cNvSpPr>
          <p:nvPr>
            <p:ph idx="1"/>
          </p:nvPr>
        </p:nvSpPr>
        <p:spPr/>
        <p:txBody>
          <a:bodyPr>
            <a:normAutofit/>
          </a:bodyPr>
          <a:lstStyle/>
          <a:p>
            <a:pPr algn="just"/>
            <a:r>
              <a:rPr lang="en-US" i="0" dirty="0">
                <a:effectLst/>
                <a:latin typeface="Arial" panose="020B0604020202020204" pitchFamily="34" charset="0"/>
              </a:rPr>
              <a:t>Two datasets were given for training and testing, with variable number of instances for each class</a:t>
            </a:r>
            <a:r>
              <a:rPr lang="en-US" dirty="0">
                <a:latin typeface="Roboto" panose="02000000000000000000" pitchFamily="2" charset="0"/>
              </a:rPr>
              <a:t> (approximately same ratio of train/test division).</a:t>
            </a:r>
            <a:endParaRPr lang="en-US" dirty="0">
              <a:latin typeface="Arial" panose="020B0604020202020204" pitchFamily="34" charset="0"/>
            </a:endParaRPr>
          </a:p>
        </p:txBody>
      </p:sp>
      <p:graphicFrame>
        <p:nvGraphicFramePr>
          <p:cNvPr id="11" name="Tabla 11">
            <a:extLst>
              <a:ext uri="{FF2B5EF4-FFF2-40B4-BE49-F238E27FC236}">
                <a16:creationId xmlns:a16="http://schemas.microsoft.com/office/drawing/2014/main" id="{4503475E-AF0D-ACDE-DF54-063BB763AA1A}"/>
              </a:ext>
            </a:extLst>
          </p:cNvPr>
          <p:cNvGraphicFramePr>
            <a:graphicFrameLocks noGrp="1"/>
          </p:cNvGraphicFramePr>
          <p:nvPr>
            <p:extLst>
              <p:ext uri="{D42A27DB-BD31-4B8C-83A1-F6EECF244321}">
                <p14:modId xmlns:p14="http://schemas.microsoft.com/office/powerpoint/2010/main" val="2906560589"/>
              </p:ext>
            </p:extLst>
          </p:nvPr>
        </p:nvGraphicFramePr>
        <p:xfrm>
          <a:off x="8170863" y="2989104"/>
          <a:ext cx="2697162" cy="1483360"/>
        </p:xfrm>
        <a:graphic>
          <a:graphicData uri="http://schemas.openxmlformats.org/drawingml/2006/table">
            <a:tbl>
              <a:tblPr firstRow="1" bandRow="1">
                <a:tableStyleId>{22838BEF-8BB2-4498-84A7-C5851F593DF1}</a:tableStyleId>
              </a:tblPr>
              <a:tblGrid>
                <a:gridCol w="1073150">
                  <a:extLst>
                    <a:ext uri="{9D8B030D-6E8A-4147-A177-3AD203B41FA5}">
                      <a16:colId xmlns:a16="http://schemas.microsoft.com/office/drawing/2014/main" val="1653694964"/>
                    </a:ext>
                  </a:extLst>
                </a:gridCol>
                <a:gridCol w="844550">
                  <a:extLst>
                    <a:ext uri="{9D8B030D-6E8A-4147-A177-3AD203B41FA5}">
                      <a16:colId xmlns:a16="http://schemas.microsoft.com/office/drawing/2014/main" val="482004567"/>
                    </a:ext>
                  </a:extLst>
                </a:gridCol>
                <a:gridCol w="779462">
                  <a:extLst>
                    <a:ext uri="{9D8B030D-6E8A-4147-A177-3AD203B41FA5}">
                      <a16:colId xmlns:a16="http://schemas.microsoft.com/office/drawing/2014/main" val="3886518595"/>
                    </a:ext>
                  </a:extLst>
                </a:gridCol>
              </a:tblGrid>
              <a:tr h="370840">
                <a:tc>
                  <a:txBody>
                    <a:bodyPr/>
                    <a:lstStyle/>
                    <a:p>
                      <a:endParaRPr lang="es-ES" dirty="0"/>
                    </a:p>
                  </a:txBody>
                  <a:tcPr/>
                </a:tc>
                <a:tc>
                  <a:txBody>
                    <a:bodyPr/>
                    <a:lstStyle/>
                    <a:p>
                      <a:pPr algn="ctr"/>
                      <a:r>
                        <a:rPr lang="es-ES" dirty="0"/>
                        <a:t>Train</a:t>
                      </a:r>
                    </a:p>
                  </a:txBody>
                  <a:tcPr/>
                </a:tc>
                <a:tc>
                  <a:txBody>
                    <a:bodyPr/>
                    <a:lstStyle/>
                    <a:p>
                      <a:pPr algn="ctr"/>
                      <a:r>
                        <a:rPr lang="es-ES" dirty="0"/>
                        <a:t>Test</a:t>
                      </a:r>
                    </a:p>
                  </a:txBody>
                  <a:tcPr/>
                </a:tc>
                <a:extLst>
                  <a:ext uri="{0D108BD9-81ED-4DB2-BD59-A6C34878D82A}">
                    <a16:rowId xmlns:a16="http://schemas.microsoft.com/office/drawing/2014/main" val="3873015255"/>
                  </a:ext>
                </a:extLst>
              </a:tr>
              <a:tr h="370840">
                <a:tc>
                  <a:txBody>
                    <a:bodyPr/>
                    <a:lstStyle/>
                    <a:p>
                      <a:pPr algn="ctr"/>
                      <a:r>
                        <a:rPr lang="es-ES" dirty="0" err="1"/>
                        <a:t>Covid</a:t>
                      </a:r>
                      <a:endParaRPr lang="es-ES" dirty="0"/>
                    </a:p>
                  </a:txBody>
                  <a:tcPr/>
                </a:tc>
                <a:tc>
                  <a:txBody>
                    <a:bodyPr/>
                    <a:lstStyle/>
                    <a:p>
                      <a:r>
                        <a:rPr lang="es-ES" dirty="0"/>
                        <a:t>111</a:t>
                      </a:r>
                    </a:p>
                  </a:txBody>
                  <a:tcPr/>
                </a:tc>
                <a:tc>
                  <a:txBody>
                    <a:bodyPr/>
                    <a:lstStyle/>
                    <a:p>
                      <a:r>
                        <a:rPr lang="es-ES" dirty="0"/>
                        <a:t>26</a:t>
                      </a:r>
                    </a:p>
                  </a:txBody>
                  <a:tcPr/>
                </a:tc>
                <a:extLst>
                  <a:ext uri="{0D108BD9-81ED-4DB2-BD59-A6C34878D82A}">
                    <a16:rowId xmlns:a16="http://schemas.microsoft.com/office/drawing/2014/main" val="4048075619"/>
                  </a:ext>
                </a:extLst>
              </a:tr>
              <a:tr h="370840">
                <a:tc>
                  <a:txBody>
                    <a:bodyPr/>
                    <a:lstStyle/>
                    <a:p>
                      <a:pPr algn="ctr"/>
                      <a:r>
                        <a:rPr lang="es-ES" dirty="0"/>
                        <a:t>Viral</a:t>
                      </a:r>
                    </a:p>
                  </a:txBody>
                  <a:tcPr/>
                </a:tc>
                <a:tc>
                  <a:txBody>
                    <a:bodyPr/>
                    <a:lstStyle/>
                    <a:p>
                      <a:r>
                        <a:rPr lang="es-ES" dirty="0"/>
                        <a:t>70</a:t>
                      </a:r>
                    </a:p>
                  </a:txBody>
                  <a:tcPr/>
                </a:tc>
                <a:tc>
                  <a:txBody>
                    <a:bodyPr/>
                    <a:lstStyle/>
                    <a:p>
                      <a:r>
                        <a:rPr lang="es-ES" dirty="0"/>
                        <a:t>20</a:t>
                      </a:r>
                    </a:p>
                  </a:txBody>
                  <a:tcPr/>
                </a:tc>
                <a:extLst>
                  <a:ext uri="{0D108BD9-81ED-4DB2-BD59-A6C34878D82A}">
                    <a16:rowId xmlns:a16="http://schemas.microsoft.com/office/drawing/2014/main" val="2614420115"/>
                  </a:ext>
                </a:extLst>
              </a:tr>
              <a:tr h="370840">
                <a:tc>
                  <a:txBody>
                    <a:bodyPr/>
                    <a:lstStyle/>
                    <a:p>
                      <a:pPr algn="ctr"/>
                      <a:r>
                        <a:rPr lang="es-ES" dirty="0"/>
                        <a:t>Normal</a:t>
                      </a:r>
                    </a:p>
                  </a:txBody>
                  <a:tcPr/>
                </a:tc>
                <a:tc>
                  <a:txBody>
                    <a:bodyPr/>
                    <a:lstStyle/>
                    <a:p>
                      <a:r>
                        <a:rPr lang="es-ES" dirty="0"/>
                        <a:t>70</a:t>
                      </a:r>
                    </a:p>
                  </a:txBody>
                  <a:tcPr/>
                </a:tc>
                <a:tc>
                  <a:txBody>
                    <a:bodyPr/>
                    <a:lstStyle/>
                    <a:p>
                      <a:r>
                        <a:rPr lang="es-ES" dirty="0"/>
                        <a:t>20</a:t>
                      </a:r>
                    </a:p>
                  </a:txBody>
                  <a:tcPr/>
                </a:tc>
                <a:extLst>
                  <a:ext uri="{0D108BD9-81ED-4DB2-BD59-A6C34878D82A}">
                    <a16:rowId xmlns:a16="http://schemas.microsoft.com/office/drawing/2014/main" val="865443730"/>
                  </a:ext>
                </a:extLst>
              </a:tr>
            </a:tbl>
          </a:graphicData>
        </a:graphic>
      </p:graphicFrame>
      <p:graphicFrame>
        <p:nvGraphicFramePr>
          <p:cNvPr id="12" name="Tabla 11">
            <a:extLst>
              <a:ext uri="{FF2B5EF4-FFF2-40B4-BE49-F238E27FC236}">
                <a16:creationId xmlns:a16="http://schemas.microsoft.com/office/drawing/2014/main" id="{7CB725BE-20D4-C17C-CFDF-0033C0AB1FCE}"/>
              </a:ext>
            </a:extLst>
          </p:cNvPr>
          <p:cNvGraphicFramePr>
            <a:graphicFrameLocks noGrp="1"/>
          </p:cNvGraphicFramePr>
          <p:nvPr>
            <p:extLst>
              <p:ext uri="{D42A27DB-BD31-4B8C-83A1-F6EECF244321}">
                <p14:modId xmlns:p14="http://schemas.microsoft.com/office/powerpoint/2010/main" val="2743072195"/>
              </p:ext>
            </p:extLst>
          </p:nvPr>
        </p:nvGraphicFramePr>
        <p:xfrm>
          <a:off x="8170863" y="4650899"/>
          <a:ext cx="2676525" cy="1112520"/>
        </p:xfrm>
        <a:graphic>
          <a:graphicData uri="http://schemas.openxmlformats.org/drawingml/2006/table">
            <a:tbl>
              <a:tblPr firstRow="1" bandRow="1">
                <a:tableStyleId>{22838BEF-8BB2-4498-84A7-C5851F593DF1}</a:tableStyleId>
              </a:tblPr>
              <a:tblGrid>
                <a:gridCol w="1073150">
                  <a:extLst>
                    <a:ext uri="{9D8B030D-6E8A-4147-A177-3AD203B41FA5}">
                      <a16:colId xmlns:a16="http://schemas.microsoft.com/office/drawing/2014/main" val="3937422562"/>
                    </a:ext>
                  </a:extLst>
                </a:gridCol>
                <a:gridCol w="841375">
                  <a:extLst>
                    <a:ext uri="{9D8B030D-6E8A-4147-A177-3AD203B41FA5}">
                      <a16:colId xmlns:a16="http://schemas.microsoft.com/office/drawing/2014/main" val="251741610"/>
                    </a:ext>
                  </a:extLst>
                </a:gridCol>
                <a:gridCol w="762000">
                  <a:extLst>
                    <a:ext uri="{9D8B030D-6E8A-4147-A177-3AD203B41FA5}">
                      <a16:colId xmlns:a16="http://schemas.microsoft.com/office/drawing/2014/main" val="1512796279"/>
                    </a:ext>
                  </a:extLst>
                </a:gridCol>
              </a:tblGrid>
              <a:tr h="370840">
                <a:tc>
                  <a:txBody>
                    <a:bodyPr/>
                    <a:lstStyle/>
                    <a:p>
                      <a:pPr algn="ctr"/>
                      <a:endParaRPr lang="es-ES" dirty="0"/>
                    </a:p>
                  </a:txBody>
                  <a:tcPr/>
                </a:tc>
                <a:tc>
                  <a:txBody>
                    <a:bodyPr/>
                    <a:lstStyle/>
                    <a:p>
                      <a:pPr algn="ctr"/>
                      <a:r>
                        <a:rPr lang="es-ES" dirty="0"/>
                        <a:t>Train</a:t>
                      </a:r>
                    </a:p>
                  </a:txBody>
                  <a:tcPr/>
                </a:tc>
                <a:tc>
                  <a:txBody>
                    <a:bodyPr/>
                    <a:lstStyle/>
                    <a:p>
                      <a:pPr algn="ctr"/>
                      <a:r>
                        <a:rPr lang="es-ES" dirty="0"/>
                        <a:t>Test</a:t>
                      </a:r>
                    </a:p>
                  </a:txBody>
                  <a:tcPr/>
                </a:tc>
                <a:extLst>
                  <a:ext uri="{0D108BD9-81ED-4DB2-BD59-A6C34878D82A}">
                    <a16:rowId xmlns:a16="http://schemas.microsoft.com/office/drawing/2014/main" val="3393543205"/>
                  </a:ext>
                </a:extLst>
              </a:tr>
              <a:tr h="370840">
                <a:tc>
                  <a:txBody>
                    <a:bodyPr/>
                    <a:lstStyle/>
                    <a:p>
                      <a:pPr algn="ctr"/>
                      <a:r>
                        <a:rPr lang="es-ES" dirty="0"/>
                        <a:t>TOTAL</a:t>
                      </a:r>
                    </a:p>
                  </a:txBody>
                  <a:tcPr/>
                </a:tc>
                <a:tc>
                  <a:txBody>
                    <a:bodyPr/>
                    <a:lstStyle/>
                    <a:p>
                      <a:r>
                        <a:rPr lang="es-ES" dirty="0"/>
                        <a:t>251</a:t>
                      </a:r>
                    </a:p>
                  </a:txBody>
                  <a:tcPr/>
                </a:tc>
                <a:tc>
                  <a:txBody>
                    <a:bodyPr/>
                    <a:lstStyle/>
                    <a:p>
                      <a:r>
                        <a:rPr lang="es-ES" dirty="0"/>
                        <a:t>66</a:t>
                      </a:r>
                    </a:p>
                  </a:txBody>
                  <a:tcPr/>
                </a:tc>
                <a:extLst>
                  <a:ext uri="{0D108BD9-81ED-4DB2-BD59-A6C34878D82A}">
                    <a16:rowId xmlns:a16="http://schemas.microsoft.com/office/drawing/2014/main" val="1852583950"/>
                  </a:ext>
                </a:extLst>
              </a:tr>
              <a:tr h="370840">
                <a:tc>
                  <a:txBody>
                    <a:bodyPr/>
                    <a:lstStyle/>
                    <a:p>
                      <a:pPr algn="ctr"/>
                      <a:r>
                        <a:rPr lang="es-ES" dirty="0"/>
                        <a:t>%</a:t>
                      </a:r>
                    </a:p>
                  </a:txBody>
                  <a:tcPr/>
                </a:tc>
                <a:tc>
                  <a:txBody>
                    <a:bodyPr/>
                    <a:lstStyle/>
                    <a:p>
                      <a:r>
                        <a:rPr lang="es-ES" dirty="0"/>
                        <a:t>80%</a:t>
                      </a:r>
                    </a:p>
                  </a:txBody>
                  <a:tcPr/>
                </a:tc>
                <a:tc>
                  <a:txBody>
                    <a:bodyPr/>
                    <a:lstStyle/>
                    <a:p>
                      <a:r>
                        <a:rPr lang="es-ES" dirty="0"/>
                        <a:t>20%</a:t>
                      </a:r>
                    </a:p>
                  </a:txBody>
                  <a:tcPr/>
                </a:tc>
                <a:extLst>
                  <a:ext uri="{0D108BD9-81ED-4DB2-BD59-A6C34878D82A}">
                    <a16:rowId xmlns:a16="http://schemas.microsoft.com/office/drawing/2014/main" val="1191974955"/>
                  </a:ext>
                </a:extLst>
              </a:tr>
            </a:tbl>
          </a:graphicData>
        </a:graphic>
      </p:graphicFrame>
      <p:pic>
        <p:nvPicPr>
          <p:cNvPr id="13" name="Imagen 12">
            <a:extLst>
              <a:ext uri="{FF2B5EF4-FFF2-40B4-BE49-F238E27FC236}">
                <a16:creationId xmlns:a16="http://schemas.microsoft.com/office/drawing/2014/main" id="{9FF089C2-ECBF-9493-ECCF-4269D8021A83}"/>
              </a:ext>
            </a:extLst>
          </p:cNvPr>
          <p:cNvPicPr>
            <a:picLocks noChangeAspect="1"/>
          </p:cNvPicPr>
          <p:nvPr/>
        </p:nvPicPr>
        <p:blipFill>
          <a:blip r:embed="rId3"/>
          <a:stretch>
            <a:fillRect/>
          </a:stretch>
        </p:blipFill>
        <p:spPr>
          <a:xfrm>
            <a:off x="1126773" y="3627438"/>
            <a:ext cx="3203250" cy="2549525"/>
          </a:xfrm>
          <a:prstGeom prst="rect">
            <a:avLst/>
          </a:prstGeom>
        </p:spPr>
      </p:pic>
      <p:pic>
        <p:nvPicPr>
          <p:cNvPr id="14" name="Imagen 13">
            <a:extLst>
              <a:ext uri="{FF2B5EF4-FFF2-40B4-BE49-F238E27FC236}">
                <a16:creationId xmlns:a16="http://schemas.microsoft.com/office/drawing/2014/main" id="{F5FA64B0-AF0C-2C4B-6BC8-4C97EF735545}"/>
              </a:ext>
            </a:extLst>
          </p:cNvPr>
          <p:cNvPicPr>
            <a:picLocks noChangeAspect="1"/>
          </p:cNvPicPr>
          <p:nvPr/>
        </p:nvPicPr>
        <p:blipFill>
          <a:blip r:embed="rId4"/>
          <a:stretch>
            <a:fillRect/>
          </a:stretch>
        </p:blipFill>
        <p:spPr>
          <a:xfrm>
            <a:off x="4490258" y="3627438"/>
            <a:ext cx="3211484" cy="2549525"/>
          </a:xfrm>
          <a:prstGeom prst="rect">
            <a:avLst/>
          </a:prstGeom>
        </p:spPr>
      </p:pic>
    </p:spTree>
    <p:extLst>
      <p:ext uri="{BB962C8B-B14F-4D97-AF65-F5344CB8AC3E}">
        <p14:creationId xmlns:p14="http://schemas.microsoft.com/office/powerpoint/2010/main" val="105125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Preprocessing</a:t>
            </a:r>
            <a:r>
              <a:rPr lang="es-ES" dirty="0"/>
              <a:t> </a:t>
            </a:r>
            <a:r>
              <a:rPr lang="es-ES" dirty="0" err="1"/>
              <a:t>Techniques</a:t>
            </a:r>
            <a:endParaRPr lang="es-ES" dirty="0"/>
          </a:p>
        </p:txBody>
      </p:sp>
      <p:sp>
        <p:nvSpPr>
          <p:cNvPr id="2" name="Marcador de contenido 4">
            <a:extLst>
              <a:ext uri="{FF2B5EF4-FFF2-40B4-BE49-F238E27FC236}">
                <a16:creationId xmlns:a16="http://schemas.microsoft.com/office/drawing/2014/main" id="{8B91D2F4-6A7E-252E-0169-3828670FB4E0}"/>
              </a:ext>
            </a:extLst>
          </p:cNvPr>
          <p:cNvSpPr>
            <a:spLocks noGrp="1"/>
          </p:cNvSpPr>
          <p:nvPr>
            <p:ph idx="1"/>
          </p:nvPr>
        </p:nvSpPr>
        <p:spPr>
          <a:xfrm>
            <a:off x="838200" y="1825625"/>
            <a:ext cx="10515600" cy="4351338"/>
          </a:xfrm>
        </p:spPr>
        <p:txBody>
          <a:bodyPr>
            <a:normAutofit/>
          </a:bodyPr>
          <a:lstStyle/>
          <a:p>
            <a:pPr algn="just"/>
            <a:r>
              <a:rPr lang="en-US" i="0" dirty="0">
                <a:effectLst/>
                <a:latin typeface="Arial" panose="020B0604020202020204" pitchFamily="34" charset="0"/>
              </a:rPr>
              <a:t>As preprocessing we resized the image to the 224x224 “standard” that is commonly used for CNN processing as it captures most of the image’s information without becoming too computationally expensive.</a:t>
            </a:r>
          </a:p>
          <a:p>
            <a:pPr marL="0" indent="0" algn="just">
              <a:buNone/>
            </a:pPr>
            <a:endParaRPr lang="en-US" i="0" dirty="0">
              <a:effectLst/>
              <a:latin typeface="Arial" panose="020B0604020202020204" pitchFamily="34" charset="0"/>
            </a:endParaRPr>
          </a:p>
          <a:p>
            <a:pPr algn="just"/>
            <a:r>
              <a:rPr lang="en-US" dirty="0">
                <a:latin typeface="Arial" panose="020B0604020202020204" pitchFamily="34" charset="0"/>
              </a:rPr>
              <a:t>We also applied Histogram Equalization, </a:t>
            </a:r>
            <a:r>
              <a:rPr lang="en-US" b="0" i="0" dirty="0">
                <a:effectLst/>
                <a:latin typeface="Arial" panose="020B0604020202020204" pitchFamily="34" charset="0"/>
              </a:rPr>
              <a:t>a method in </a:t>
            </a:r>
            <a:r>
              <a:rPr lang="en-US" b="0" i="0" u="none" strike="noStrike" dirty="0">
                <a:effectLst/>
                <a:latin typeface="Arial" panose="020B0604020202020204" pitchFamily="34" charset="0"/>
              </a:rPr>
              <a:t>image processing</a:t>
            </a:r>
            <a:r>
              <a:rPr lang="en-US" b="0" i="0" dirty="0">
                <a:effectLst/>
                <a:latin typeface="Arial" panose="020B0604020202020204" pitchFamily="34" charset="0"/>
              </a:rPr>
              <a:t> of </a:t>
            </a:r>
            <a:r>
              <a:rPr lang="en-US" b="0" i="0" u="none" strike="noStrike" dirty="0">
                <a:effectLst/>
                <a:latin typeface="Arial" panose="020B0604020202020204" pitchFamily="34" charset="0"/>
              </a:rPr>
              <a:t>contrast</a:t>
            </a:r>
            <a:r>
              <a:rPr lang="en-US" b="0" i="0" dirty="0">
                <a:effectLst/>
                <a:latin typeface="Arial" panose="020B0604020202020204" pitchFamily="34" charset="0"/>
              </a:rPr>
              <a:t> adjustment using the </a:t>
            </a:r>
            <a:r>
              <a:rPr lang="en-US" b="0" i="0" u="none" strike="noStrike" dirty="0">
                <a:effectLst/>
                <a:latin typeface="Arial" panose="020B0604020202020204" pitchFamily="34" charset="0"/>
              </a:rPr>
              <a:t>image</a:t>
            </a:r>
            <a:r>
              <a:rPr lang="en-US" b="0" i="0" dirty="0">
                <a:effectLst/>
                <a:latin typeface="Arial" panose="020B0604020202020204" pitchFamily="34" charset="0"/>
              </a:rPr>
              <a:t>'s </a:t>
            </a:r>
            <a:r>
              <a:rPr lang="en-US" b="0" i="0" u="none" strike="noStrike" dirty="0">
                <a:effectLst/>
                <a:latin typeface="Arial" panose="020B0604020202020204" pitchFamily="34" charset="0"/>
              </a:rPr>
              <a:t>histogram</a:t>
            </a:r>
            <a:r>
              <a:rPr lang="en-US" b="0" i="0" dirty="0">
                <a:effectLst/>
                <a:latin typeface="Arial" panose="020B0604020202020204" pitchFamily="34" charset="0"/>
              </a:rPr>
              <a:t>. This technique is commonly used with X-Ray images.</a:t>
            </a:r>
            <a:endParaRPr lang="en-US" dirty="0">
              <a:latin typeface="Arial" panose="020B0604020202020204" pitchFamily="34" charset="0"/>
            </a:endParaRPr>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https://en.wikipedia.org/wiki/Histogram_equalization</a:t>
            </a:r>
          </a:p>
        </p:txBody>
      </p:sp>
    </p:spTree>
    <p:extLst>
      <p:ext uri="{BB962C8B-B14F-4D97-AF65-F5344CB8AC3E}">
        <p14:creationId xmlns:p14="http://schemas.microsoft.com/office/powerpoint/2010/main" val="20425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Augmentation</a:t>
            </a:r>
            <a:r>
              <a:rPr lang="es-ES" dirty="0"/>
              <a:t> </a:t>
            </a:r>
            <a:r>
              <a:rPr lang="es-ES" dirty="0" err="1"/>
              <a:t>Techniques</a:t>
            </a:r>
            <a:endParaRPr lang="es-ES" dirty="0"/>
          </a:p>
        </p:txBody>
      </p:sp>
      <p:sp>
        <p:nvSpPr>
          <p:cNvPr id="2" name="Marcador de contenido 4">
            <a:extLst>
              <a:ext uri="{FF2B5EF4-FFF2-40B4-BE49-F238E27FC236}">
                <a16:creationId xmlns:a16="http://schemas.microsoft.com/office/drawing/2014/main" id="{8B91D2F4-6A7E-252E-0169-3828670FB4E0}"/>
              </a:ext>
            </a:extLst>
          </p:cNvPr>
          <p:cNvSpPr>
            <a:spLocks noGrp="1"/>
          </p:cNvSpPr>
          <p:nvPr>
            <p:ph idx="1"/>
          </p:nvPr>
        </p:nvSpPr>
        <p:spPr>
          <a:xfrm>
            <a:off x="838200" y="1825625"/>
            <a:ext cx="10515600" cy="4351338"/>
          </a:xfrm>
        </p:spPr>
        <p:txBody>
          <a:bodyPr>
            <a:normAutofit/>
          </a:bodyPr>
          <a:lstStyle/>
          <a:p>
            <a:pPr algn="just"/>
            <a:r>
              <a:rPr lang="en-US" dirty="0">
                <a:latin typeface="Arial" panose="020B0604020202020204" pitchFamily="34" charset="0"/>
              </a:rPr>
              <a:t>We applied a simple augmentation technique based on the horizontal flipping of the images. Applying this to every image in our dataset we were able to duplicate the number of instances for each class.</a:t>
            </a:r>
          </a:p>
          <a:p>
            <a:pPr marL="0" indent="0" algn="just">
              <a:buNone/>
            </a:pPr>
            <a:r>
              <a:rPr lang="en-US" dirty="0">
                <a:latin typeface="Arial" panose="020B0604020202020204" pitchFamily="34" charset="0"/>
              </a:rPr>
              <a:t> </a:t>
            </a:r>
          </a:p>
          <a:p>
            <a:pPr algn="just"/>
            <a:r>
              <a:rPr lang="en-US" dirty="0">
                <a:latin typeface="Arial" panose="020B0604020202020204" pitchFamily="34" charset="0"/>
              </a:rPr>
              <a:t>We were able to decrease the biasness of the network towards one side of the lung displaying more probability of belonging to a class.</a:t>
            </a:r>
          </a:p>
        </p:txBody>
      </p:sp>
    </p:spTree>
    <p:extLst>
      <p:ext uri="{BB962C8B-B14F-4D97-AF65-F5344CB8AC3E}">
        <p14:creationId xmlns:p14="http://schemas.microsoft.com/office/powerpoint/2010/main" val="233328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Augmentation</a:t>
            </a:r>
            <a:r>
              <a:rPr lang="es-ES" dirty="0"/>
              <a:t> </a:t>
            </a:r>
            <a:r>
              <a:rPr lang="es-ES" dirty="0" err="1"/>
              <a:t>Techniques</a:t>
            </a:r>
            <a:endParaRPr lang="es-ES" dirty="0"/>
          </a:p>
        </p:txBody>
      </p:sp>
      <p:pic>
        <p:nvPicPr>
          <p:cNvPr id="7" name="Imagen 6">
            <a:extLst>
              <a:ext uri="{FF2B5EF4-FFF2-40B4-BE49-F238E27FC236}">
                <a16:creationId xmlns:a16="http://schemas.microsoft.com/office/drawing/2014/main" id="{E2A3CA84-E74B-DC3A-8F1B-29EAD4D48614}"/>
              </a:ext>
            </a:extLst>
          </p:cNvPr>
          <p:cNvPicPr>
            <a:picLocks noChangeAspect="1"/>
          </p:cNvPicPr>
          <p:nvPr/>
        </p:nvPicPr>
        <p:blipFill rotWithShape="1">
          <a:blip r:embed="rId2"/>
          <a:srcRect b="49967"/>
          <a:stretch/>
        </p:blipFill>
        <p:spPr>
          <a:xfrm>
            <a:off x="876300" y="2347912"/>
            <a:ext cx="5219700" cy="2642542"/>
          </a:xfrm>
          <a:prstGeom prst="rect">
            <a:avLst/>
          </a:prstGeom>
        </p:spPr>
      </p:pic>
      <p:pic>
        <p:nvPicPr>
          <p:cNvPr id="19" name="Imagen 18">
            <a:extLst>
              <a:ext uri="{FF2B5EF4-FFF2-40B4-BE49-F238E27FC236}">
                <a16:creationId xmlns:a16="http://schemas.microsoft.com/office/drawing/2014/main" id="{39A6EA97-3F80-AE69-D4D7-E5A0EC5BF995}"/>
              </a:ext>
            </a:extLst>
          </p:cNvPr>
          <p:cNvPicPr>
            <a:picLocks noChangeAspect="1"/>
          </p:cNvPicPr>
          <p:nvPr/>
        </p:nvPicPr>
        <p:blipFill rotWithShape="1">
          <a:blip r:embed="rId2"/>
          <a:srcRect l="-182" t="49594" r="182" b="373"/>
          <a:stretch/>
        </p:blipFill>
        <p:spPr>
          <a:xfrm>
            <a:off x="6286500" y="2347912"/>
            <a:ext cx="5219700" cy="2642542"/>
          </a:xfrm>
          <a:prstGeom prst="rect">
            <a:avLst/>
          </a:prstGeom>
        </p:spPr>
      </p:pic>
    </p:spTree>
    <p:extLst>
      <p:ext uri="{BB962C8B-B14F-4D97-AF65-F5344CB8AC3E}">
        <p14:creationId xmlns:p14="http://schemas.microsoft.com/office/powerpoint/2010/main" val="278859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3ABC-7383-4C79-A1A0-C2364A586616}"/>
              </a:ext>
            </a:extLst>
          </p:cNvPr>
          <p:cNvSpPr>
            <a:spLocks noGrp="1"/>
          </p:cNvSpPr>
          <p:nvPr>
            <p:ph type="title"/>
          </p:nvPr>
        </p:nvSpPr>
        <p:spPr/>
        <p:txBody>
          <a:bodyPr>
            <a:normAutofit/>
          </a:bodyPr>
          <a:lstStyle/>
          <a:p>
            <a:r>
              <a:rPr lang="es-MX" sz="4800" dirty="0"/>
              <a:t>Network </a:t>
            </a:r>
            <a:r>
              <a:rPr lang="es-MX" sz="4800" dirty="0" err="1"/>
              <a:t>Architecture</a:t>
            </a:r>
            <a:r>
              <a:rPr lang="es-MX" sz="4800" dirty="0"/>
              <a:t> </a:t>
            </a:r>
            <a:r>
              <a:rPr lang="es-MX" sz="4800" dirty="0" err="1"/>
              <a:t>Design</a:t>
            </a:r>
            <a:endParaRPr lang="es-ES" sz="4800" dirty="0"/>
          </a:p>
        </p:txBody>
      </p:sp>
      <p:sp>
        <p:nvSpPr>
          <p:cNvPr id="3" name="Marcador de texto 2">
            <a:extLst>
              <a:ext uri="{FF2B5EF4-FFF2-40B4-BE49-F238E27FC236}">
                <a16:creationId xmlns:a16="http://schemas.microsoft.com/office/drawing/2014/main" id="{30F89A4F-0461-4CBC-8885-DD3809B8694C}"/>
              </a:ext>
            </a:extLst>
          </p:cNvPr>
          <p:cNvSpPr>
            <a:spLocks noGrp="1"/>
          </p:cNvSpPr>
          <p:nvPr>
            <p:ph type="body" idx="1"/>
          </p:nvPr>
        </p:nvSpPr>
        <p:spPr/>
        <p:txBody>
          <a:bodyPr/>
          <a:lstStyle/>
          <a:p>
            <a:r>
              <a:rPr lang="es-ES" dirty="0"/>
              <a:t>Research </a:t>
            </a:r>
            <a:r>
              <a:rPr lang="es-ES" dirty="0" err="1"/>
              <a:t>Models</a:t>
            </a:r>
            <a:r>
              <a:rPr lang="es-ES" dirty="0"/>
              <a:t> &amp; </a:t>
            </a:r>
            <a:r>
              <a:rPr lang="es-ES" dirty="0" err="1"/>
              <a:t>Proposed</a:t>
            </a:r>
            <a:r>
              <a:rPr lang="es-ES" dirty="0"/>
              <a:t> </a:t>
            </a:r>
            <a:r>
              <a:rPr lang="es-ES" dirty="0" err="1"/>
              <a:t>Solution</a:t>
            </a:r>
            <a:endParaRPr lang="es-ES" dirty="0"/>
          </a:p>
        </p:txBody>
      </p:sp>
    </p:spTree>
    <p:extLst>
      <p:ext uri="{BB962C8B-B14F-4D97-AF65-F5344CB8AC3E}">
        <p14:creationId xmlns:p14="http://schemas.microsoft.com/office/powerpoint/2010/main" val="53308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Autofit/>
          </a:bodyPr>
          <a:lstStyle/>
          <a:p>
            <a:r>
              <a:rPr lang="en-US" sz="3200" dirty="0"/>
              <a:t>Classification of COVID-19 from chest x-ray images using deep features and correlation coefficient</a:t>
            </a:r>
            <a:endParaRPr lang="es-ES" sz="32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https://link.springer.com/article/10.1007/s11042-022-12500-3</a:t>
            </a:r>
          </a:p>
        </p:txBody>
      </p:sp>
      <p:pic>
        <p:nvPicPr>
          <p:cNvPr id="6" name="Imagen 5">
            <a:extLst>
              <a:ext uri="{FF2B5EF4-FFF2-40B4-BE49-F238E27FC236}">
                <a16:creationId xmlns:a16="http://schemas.microsoft.com/office/drawing/2014/main" id="{BD60595E-C644-DF1F-D673-96B68832DA84}"/>
              </a:ext>
            </a:extLst>
          </p:cNvPr>
          <p:cNvPicPr>
            <a:picLocks noChangeAspect="1"/>
          </p:cNvPicPr>
          <p:nvPr/>
        </p:nvPicPr>
        <p:blipFill>
          <a:blip r:embed="rId2"/>
          <a:stretch>
            <a:fillRect/>
          </a:stretch>
        </p:blipFill>
        <p:spPr>
          <a:xfrm>
            <a:off x="2773392" y="2980790"/>
            <a:ext cx="6645216" cy="1341236"/>
          </a:xfrm>
          <a:prstGeom prst="rect">
            <a:avLst/>
          </a:prstGeom>
        </p:spPr>
      </p:pic>
      <p:pic>
        <p:nvPicPr>
          <p:cNvPr id="8" name="Imagen 7">
            <a:extLst>
              <a:ext uri="{FF2B5EF4-FFF2-40B4-BE49-F238E27FC236}">
                <a16:creationId xmlns:a16="http://schemas.microsoft.com/office/drawing/2014/main" id="{A150FE27-759B-5CB0-C55E-F81BA106DC4A}"/>
              </a:ext>
            </a:extLst>
          </p:cNvPr>
          <p:cNvPicPr>
            <a:picLocks noChangeAspect="1"/>
          </p:cNvPicPr>
          <p:nvPr/>
        </p:nvPicPr>
        <p:blipFill>
          <a:blip r:embed="rId3"/>
          <a:stretch>
            <a:fillRect/>
          </a:stretch>
        </p:blipFill>
        <p:spPr>
          <a:xfrm>
            <a:off x="2773392" y="4453110"/>
            <a:ext cx="6645216" cy="1410505"/>
          </a:xfrm>
          <a:prstGeom prst="rect">
            <a:avLst/>
          </a:prstGeom>
        </p:spPr>
      </p:pic>
      <p:pic>
        <p:nvPicPr>
          <p:cNvPr id="18" name="Imagen 17">
            <a:extLst>
              <a:ext uri="{FF2B5EF4-FFF2-40B4-BE49-F238E27FC236}">
                <a16:creationId xmlns:a16="http://schemas.microsoft.com/office/drawing/2014/main" id="{52A0115A-D29A-324D-7058-3217996E7D99}"/>
              </a:ext>
            </a:extLst>
          </p:cNvPr>
          <p:cNvPicPr>
            <a:picLocks noChangeAspect="1"/>
          </p:cNvPicPr>
          <p:nvPr/>
        </p:nvPicPr>
        <p:blipFill>
          <a:blip r:embed="rId4"/>
          <a:stretch>
            <a:fillRect/>
          </a:stretch>
        </p:blipFill>
        <p:spPr>
          <a:xfrm>
            <a:off x="3162046" y="2097997"/>
            <a:ext cx="5867908" cy="685859"/>
          </a:xfrm>
          <a:prstGeom prst="rect">
            <a:avLst/>
          </a:prstGeom>
        </p:spPr>
      </p:pic>
    </p:spTree>
    <p:extLst>
      <p:ext uri="{BB962C8B-B14F-4D97-AF65-F5344CB8AC3E}">
        <p14:creationId xmlns:p14="http://schemas.microsoft.com/office/powerpoint/2010/main" val="4283510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Autofit/>
          </a:bodyPr>
          <a:lstStyle/>
          <a:p>
            <a:r>
              <a:rPr lang="en-US" sz="3200" dirty="0"/>
              <a:t>Classification of COVID-19 from chest x-ray images using deep features and correlation coefficient</a:t>
            </a:r>
            <a:endParaRPr lang="es-ES" sz="32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https://link.springer.com/article/10.1007/s11042-022-12500-3</a:t>
            </a:r>
          </a:p>
        </p:txBody>
      </p:sp>
      <p:pic>
        <p:nvPicPr>
          <p:cNvPr id="5" name="Imagen 4">
            <a:extLst>
              <a:ext uri="{FF2B5EF4-FFF2-40B4-BE49-F238E27FC236}">
                <a16:creationId xmlns:a16="http://schemas.microsoft.com/office/drawing/2014/main" id="{FCCF4247-CEC9-0A15-A0FC-58209DCADCF1}"/>
              </a:ext>
            </a:extLst>
          </p:cNvPr>
          <p:cNvPicPr>
            <a:picLocks noChangeAspect="1"/>
          </p:cNvPicPr>
          <p:nvPr/>
        </p:nvPicPr>
        <p:blipFill>
          <a:blip r:embed="rId2"/>
          <a:stretch>
            <a:fillRect/>
          </a:stretch>
        </p:blipFill>
        <p:spPr>
          <a:xfrm>
            <a:off x="3012615" y="1637930"/>
            <a:ext cx="6166770" cy="4333213"/>
          </a:xfrm>
          <a:prstGeom prst="rect">
            <a:avLst/>
          </a:prstGeom>
        </p:spPr>
      </p:pic>
    </p:spTree>
    <p:extLst>
      <p:ext uri="{BB962C8B-B14F-4D97-AF65-F5344CB8AC3E}">
        <p14:creationId xmlns:p14="http://schemas.microsoft.com/office/powerpoint/2010/main" val="144819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Autofit/>
          </a:bodyPr>
          <a:lstStyle/>
          <a:p>
            <a:r>
              <a:rPr lang="en-US" sz="3200" dirty="0"/>
              <a:t>Classification of COVID-19 from chest x-ray images using deep features and correlation coefficient</a:t>
            </a:r>
            <a:endParaRPr lang="es-ES" sz="32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https://link.springer.com/article/10.1007/s11042-022-12500-3</a:t>
            </a:r>
          </a:p>
        </p:txBody>
      </p:sp>
      <p:pic>
        <p:nvPicPr>
          <p:cNvPr id="6" name="Imagen 5">
            <a:extLst>
              <a:ext uri="{FF2B5EF4-FFF2-40B4-BE49-F238E27FC236}">
                <a16:creationId xmlns:a16="http://schemas.microsoft.com/office/drawing/2014/main" id="{650A303B-8CC7-333F-9B2C-C6BB0993F28C}"/>
              </a:ext>
            </a:extLst>
          </p:cNvPr>
          <p:cNvPicPr>
            <a:picLocks noChangeAspect="1"/>
          </p:cNvPicPr>
          <p:nvPr/>
        </p:nvPicPr>
        <p:blipFill>
          <a:blip r:embed="rId2"/>
          <a:stretch>
            <a:fillRect/>
          </a:stretch>
        </p:blipFill>
        <p:spPr>
          <a:xfrm>
            <a:off x="2659082" y="2440812"/>
            <a:ext cx="6873836" cy="2362405"/>
          </a:xfrm>
          <a:prstGeom prst="rect">
            <a:avLst/>
          </a:prstGeom>
        </p:spPr>
      </p:pic>
    </p:spTree>
    <p:extLst>
      <p:ext uri="{BB962C8B-B14F-4D97-AF65-F5344CB8AC3E}">
        <p14:creationId xmlns:p14="http://schemas.microsoft.com/office/powerpoint/2010/main" val="3661049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Autofit/>
          </a:bodyPr>
          <a:lstStyle/>
          <a:p>
            <a:r>
              <a:rPr lang="en-US" sz="3200" dirty="0"/>
              <a:t>Multiclass Classification for Detection of COVID-19 Infection in Chest X-Rays Using CNN</a:t>
            </a:r>
            <a:endParaRPr lang="es-ES" sz="32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https://www.hindawi.com/journals/cin/2022/3289809/</a:t>
            </a:r>
          </a:p>
        </p:txBody>
      </p:sp>
      <p:pic>
        <p:nvPicPr>
          <p:cNvPr id="6" name="Imagen 5">
            <a:extLst>
              <a:ext uri="{FF2B5EF4-FFF2-40B4-BE49-F238E27FC236}">
                <a16:creationId xmlns:a16="http://schemas.microsoft.com/office/drawing/2014/main" id="{989860CA-23B3-4649-D5E7-0A65476D9EFE}"/>
              </a:ext>
            </a:extLst>
          </p:cNvPr>
          <p:cNvPicPr>
            <a:picLocks noChangeAspect="1"/>
          </p:cNvPicPr>
          <p:nvPr/>
        </p:nvPicPr>
        <p:blipFill>
          <a:blip r:embed="rId2"/>
          <a:stretch>
            <a:fillRect/>
          </a:stretch>
        </p:blipFill>
        <p:spPr>
          <a:xfrm>
            <a:off x="2773392" y="1825625"/>
            <a:ext cx="6645216" cy="571550"/>
          </a:xfrm>
          <a:prstGeom prst="rect">
            <a:avLst/>
          </a:prstGeom>
        </p:spPr>
      </p:pic>
      <p:pic>
        <p:nvPicPr>
          <p:cNvPr id="8" name="Imagen 7">
            <a:extLst>
              <a:ext uri="{FF2B5EF4-FFF2-40B4-BE49-F238E27FC236}">
                <a16:creationId xmlns:a16="http://schemas.microsoft.com/office/drawing/2014/main" id="{160C2BF7-27E4-CF6B-9715-8EE76BF099FF}"/>
              </a:ext>
            </a:extLst>
          </p:cNvPr>
          <p:cNvPicPr>
            <a:picLocks noChangeAspect="1"/>
          </p:cNvPicPr>
          <p:nvPr/>
        </p:nvPicPr>
        <p:blipFill>
          <a:blip r:embed="rId3"/>
          <a:stretch>
            <a:fillRect/>
          </a:stretch>
        </p:blipFill>
        <p:spPr>
          <a:xfrm>
            <a:off x="4307202" y="2907629"/>
            <a:ext cx="7247248" cy="1867062"/>
          </a:xfrm>
          <a:prstGeom prst="rect">
            <a:avLst/>
          </a:prstGeom>
        </p:spPr>
      </p:pic>
      <p:pic>
        <p:nvPicPr>
          <p:cNvPr id="17" name="Imagen 16">
            <a:extLst>
              <a:ext uri="{FF2B5EF4-FFF2-40B4-BE49-F238E27FC236}">
                <a16:creationId xmlns:a16="http://schemas.microsoft.com/office/drawing/2014/main" id="{3051E007-ECDF-5C4A-F9B5-6A907219CB1D}"/>
              </a:ext>
            </a:extLst>
          </p:cNvPr>
          <p:cNvPicPr>
            <a:picLocks noChangeAspect="1"/>
          </p:cNvPicPr>
          <p:nvPr/>
        </p:nvPicPr>
        <p:blipFill>
          <a:blip r:embed="rId4"/>
          <a:stretch>
            <a:fillRect/>
          </a:stretch>
        </p:blipFill>
        <p:spPr>
          <a:xfrm>
            <a:off x="654005" y="2648990"/>
            <a:ext cx="3433450" cy="2384341"/>
          </a:xfrm>
          <a:prstGeom prst="rect">
            <a:avLst/>
          </a:prstGeom>
        </p:spPr>
      </p:pic>
    </p:spTree>
    <p:extLst>
      <p:ext uri="{BB962C8B-B14F-4D97-AF65-F5344CB8AC3E}">
        <p14:creationId xmlns:p14="http://schemas.microsoft.com/office/powerpoint/2010/main" val="1016687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Autofit/>
          </a:bodyPr>
          <a:lstStyle/>
          <a:p>
            <a:r>
              <a:rPr lang="en-US" sz="3200" dirty="0"/>
              <a:t>Multiclass Classification for Detection of COVID-19 Infection in Chest X-Rays Using CNN</a:t>
            </a:r>
            <a:endParaRPr lang="es-ES" sz="32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https://www.hindawi.com/journals/cin/2022/3289809/</a:t>
            </a:r>
          </a:p>
        </p:txBody>
      </p:sp>
      <p:pic>
        <p:nvPicPr>
          <p:cNvPr id="12" name="Imagen 11">
            <a:extLst>
              <a:ext uri="{FF2B5EF4-FFF2-40B4-BE49-F238E27FC236}">
                <a16:creationId xmlns:a16="http://schemas.microsoft.com/office/drawing/2014/main" id="{7B52536F-8594-74C9-4882-8D52207A6E69}"/>
              </a:ext>
            </a:extLst>
          </p:cNvPr>
          <p:cNvPicPr>
            <a:picLocks noChangeAspect="1"/>
          </p:cNvPicPr>
          <p:nvPr/>
        </p:nvPicPr>
        <p:blipFill rotWithShape="1">
          <a:blip r:embed="rId2"/>
          <a:srcRect l="3549"/>
          <a:stretch/>
        </p:blipFill>
        <p:spPr>
          <a:xfrm>
            <a:off x="2869971" y="1892300"/>
            <a:ext cx="6452057" cy="4043561"/>
          </a:xfrm>
          <a:prstGeom prst="rect">
            <a:avLst/>
          </a:prstGeom>
        </p:spPr>
      </p:pic>
    </p:spTree>
    <p:extLst>
      <p:ext uri="{BB962C8B-B14F-4D97-AF65-F5344CB8AC3E}">
        <p14:creationId xmlns:p14="http://schemas.microsoft.com/office/powerpoint/2010/main" val="304643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8ECE-2378-3B43-960B-69ADB0FFC42E}"/>
              </a:ext>
            </a:extLst>
          </p:cNvPr>
          <p:cNvSpPr>
            <a:spLocks noGrp="1"/>
          </p:cNvSpPr>
          <p:nvPr>
            <p:ph type="title"/>
          </p:nvPr>
        </p:nvSpPr>
        <p:spPr/>
        <p:txBody>
          <a:bodyPr/>
          <a:lstStyle/>
          <a:p>
            <a:r>
              <a:rPr lang="en-US" noProof="0" dirty="0">
                <a:latin typeface="Helvetica Neue"/>
              </a:rPr>
              <a:t>Index</a:t>
            </a:r>
          </a:p>
        </p:txBody>
      </p:sp>
      <p:sp>
        <p:nvSpPr>
          <p:cNvPr id="3" name="Content Placeholder 2">
            <a:extLst>
              <a:ext uri="{FF2B5EF4-FFF2-40B4-BE49-F238E27FC236}">
                <a16:creationId xmlns:a16="http://schemas.microsoft.com/office/drawing/2014/main" id="{9045FD7F-73A5-544C-9E96-19B59C6DDAED}"/>
              </a:ext>
            </a:extLst>
          </p:cNvPr>
          <p:cNvSpPr>
            <a:spLocks noGrp="1"/>
          </p:cNvSpPr>
          <p:nvPr>
            <p:ph idx="1"/>
          </p:nvPr>
        </p:nvSpPr>
        <p:spPr/>
        <p:txBody>
          <a:bodyPr vert="horz" lIns="91440" tIns="45720" rIns="91440" bIns="45720" rtlCol="0" anchor="t">
            <a:normAutofit/>
          </a:bodyPr>
          <a:lstStyle/>
          <a:p>
            <a:r>
              <a:rPr lang="en-US" sz="3600" dirty="0">
                <a:latin typeface="Helvetica Neue Medium"/>
              </a:rPr>
              <a:t>Introduction</a:t>
            </a:r>
          </a:p>
          <a:p>
            <a:r>
              <a:rPr lang="en-US" sz="3600" dirty="0">
                <a:latin typeface="Helvetica Neue Medium"/>
              </a:rPr>
              <a:t>Data Analysis</a:t>
            </a:r>
          </a:p>
          <a:p>
            <a:r>
              <a:rPr lang="en-US" sz="3600" dirty="0">
                <a:latin typeface="Helvetica Neue Medium"/>
              </a:rPr>
              <a:t>Network Architecture Design</a:t>
            </a:r>
          </a:p>
          <a:p>
            <a:r>
              <a:rPr lang="en-US" sz="3600" dirty="0">
                <a:latin typeface="Helvetica Neue Medium"/>
              </a:rPr>
              <a:t>Network Training &amp; Evaluation</a:t>
            </a:r>
          </a:p>
          <a:p>
            <a:r>
              <a:rPr lang="en-US" sz="3600" dirty="0">
                <a:latin typeface="Helvetica Neue Medium"/>
              </a:rPr>
              <a:t>Results</a:t>
            </a:r>
          </a:p>
          <a:p>
            <a:r>
              <a:rPr lang="en-US" sz="3600" dirty="0">
                <a:latin typeface="Helvetica Neue Medium"/>
              </a:rPr>
              <a:t>Conclusion</a:t>
            </a:r>
          </a:p>
          <a:p>
            <a:pPr marL="0" indent="0">
              <a:buNone/>
            </a:pPr>
            <a:endParaRPr lang="en-US" sz="3600" dirty="0">
              <a:latin typeface="Helvetica Neue Medium"/>
            </a:endParaRPr>
          </a:p>
          <a:p>
            <a:endParaRPr lang="en-US" sz="3600" dirty="0">
              <a:latin typeface="Helvetica Neue Medium"/>
            </a:endParaRPr>
          </a:p>
          <a:p>
            <a:endParaRPr lang="en-US" sz="3600" dirty="0">
              <a:latin typeface="Helvetica Neue Medium"/>
            </a:endParaRPr>
          </a:p>
        </p:txBody>
      </p:sp>
    </p:spTree>
    <p:extLst>
      <p:ext uri="{BB962C8B-B14F-4D97-AF65-F5344CB8AC3E}">
        <p14:creationId xmlns:p14="http://schemas.microsoft.com/office/powerpoint/2010/main" val="1628986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n-US" sz="3600" dirty="0"/>
              <a:t>A Deep Transfer Learning Approach to Diagnose Covid-19 using X-ray Images</a:t>
            </a:r>
            <a:endParaRPr lang="es-ES" sz="36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https://ieeexplore.ieee.org/abstract/document/9398037</a:t>
            </a:r>
          </a:p>
        </p:txBody>
      </p:sp>
      <p:pic>
        <p:nvPicPr>
          <p:cNvPr id="8" name="Imagen 7">
            <a:extLst>
              <a:ext uri="{FF2B5EF4-FFF2-40B4-BE49-F238E27FC236}">
                <a16:creationId xmlns:a16="http://schemas.microsoft.com/office/drawing/2014/main" id="{30A63541-F16D-69F1-955B-4B734DDF2E90}"/>
              </a:ext>
            </a:extLst>
          </p:cNvPr>
          <p:cNvPicPr>
            <a:picLocks noChangeAspect="1"/>
          </p:cNvPicPr>
          <p:nvPr/>
        </p:nvPicPr>
        <p:blipFill>
          <a:blip r:embed="rId2"/>
          <a:stretch>
            <a:fillRect/>
          </a:stretch>
        </p:blipFill>
        <p:spPr>
          <a:xfrm>
            <a:off x="2944857" y="1968205"/>
            <a:ext cx="6302286" cy="998307"/>
          </a:xfrm>
          <a:prstGeom prst="rect">
            <a:avLst/>
          </a:prstGeom>
        </p:spPr>
      </p:pic>
      <p:pic>
        <p:nvPicPr>
          <p:cNvPr id="14" name="Imagen 13">
            <a:extLst>
              <a:ext uri="{FF2B5EF4-FFF2-40B4-BE49-F238E27FC236}">
                <a16:creationId xmlns:a16="http://schemas.microsoft.com/office/drawing/2014/main" id="{B0BCFBAF-2372-BE00-C0D5-3D26248634EA}"/>
              </a:ext>
            </a:extLst>
          </p:cNvPr>
          <p:cNvPicPr>
            <a:picLocks noChangeAspect="1"/>
          </p:cNvPicPr>
          <p:nvPr/>
        </p:nvPicPr>
        <p:blipFill>
          <a:blip r:embed="rId3"/>
          <a:stretch>
            <a:fillRect/>
          </a:stretch>
        </p:blipFill>
        <p:spPr>
          <a:xfrm>
            <a:off x="3887429" y="3289235"/>
            <a:ext cx="4153260" cy="2179509"/>
          </a:xfrm>
          <a:prstGeom prst="rect">
            <a:avLst/>
          </a:prstGeom>
        </p:spPr>
      </p:pic>
    </p:spTree>
    <p:extLst>
      <p:ext uri="{BB962C8B-B14F-4D97-AF65-F5344CB8AC3E}">
        <p14:creationId xmlns:p14="http://schemas.microsoft.com/office/powerpoint/2010/main" val="1579870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n-US" sz="3600" dirty="0"/>
              <a:t>A Deep Transfer Learning Approach to Diagnose Covid-19 using X-ray Images</a:t>
            </a:r>
            <a:endParaRPr lang="es-ES" sz="36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https://ieeexplore.ieee.org/abstract/document/9398037</a:t>
            </a:r>
          </a:p>
        </p:txBody>
      </p:sp>
      <p:pic>
        <p:nvPicPr>
          <p:cNvPr id="12" name="Imagen 11">
            <a:extLst>
              <a:ext uri="{FF2B5EF4-FFF2-40B4-BE49-F238E27FC236}">
                <a16:creationId xmlns:a16="http://schemas.microsoft.com/office/drawing/2014/main" id="{15C06863-46D8-933B-F3F6-487DBD4CBAD5}"/>
              </a:ext>
            </a:extLst>
          </p:cNvPr>
          <p:cNvPicPr>
            <a:picLocks noChangeAspect="1"/>
          </p:cNvPicPr>
          <p:nvPr/>
        </p:nvPicPr>
        <p:blipFill>
          <a:blip r:embed="rId2"/>
          <a:stretch>
            <a:fillRect/>
          </a:stretch>
        </p:blipFill>
        <p:spPr>
          <a:xfrm>
            <a:off x="2347018" y="1867456"/>
            <a:ext cx="2947137" cy="4121150"/>
          </a:xfrm>
          <a:prstGeom prst="rect">
            <a:avLst/>
          </a:prstGeom>
        </p:spPr>
      </p:pic>
      <p:pic>
        <p:nvPicPr>
          <p:cNvPr id="19" name="Imagen 18">
            <a:extLst>
              <a:ext uri="{FF2B5EF4-FFF2-40B4-BE49-F238E27FC236}">
                <a16:creationId xmlns:a16="http://schemas.microsoft.com/office/drawing/2014/main" id="{ED2BC45B-46CF-3355-A30A-7DBB407BDEA2}"/>
              </a:ext>
            </a:extLst>
          </p:cNvPr>
          <p:cNvPicPr>
            <a:picLocks noChangeAspect="1"/>
          </p:cNvPicPr>
          <p:nvPr/>
        </p:nvPicPr>
        <p:blipFill>
          <a:blip r:embed="rId3"/>
          <a:stretch>
            <a:fillRect/>
          </a:stretch>
        </p:blipFill>
        <p:spPr>
          <a:xfrm>
            <a:off x="6209244" y="2678242"/>
            <a:ext cx="4229467" cy="2499577"/>
          </a:xfrm>
          <a:prstGeom prst="rect">
            <a:avLst/>
          </a:prstGeom>
        </p:spPr>
      </p:pic>
    </p:spTree>
    <p:extLst>
      <p:ext uri="{BB962C8B-B14F-4D97-AF65-F5344CB8AC3E}">
        <p14:creationId xmlns:p14="http://schemas.microsoft.com/office/powerpoint/2010/main" val="1572216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Proposed</a:t>
            </a:r>
            <a:r>
              <a:rPr lang="es-ES" dirty="0"/>
              <a:t> </a:t>
            </a:r>
            <a:r>
              <a:rPr lang="es-ES" dirty="0" err="1"/>
              <a:t>Solutions</a:t>
            </a:r>
            <a:endParaRPr lang="es-ES" dirty="0"/>
          </a:p>
        </p:txBody>
      </p:sp>
      <p:sp>
        <p:nvSpPr>
          <p:cNvPr id="2" name="Marcador de contenido 4">
            <a:extLst>
              <a:ext uri="{FF2B5EF4-FFF2-40B4-BE49-F238E27FC236}">
                <a16:creationId xmlns:a16="http://schemas.microsoft.com/office/drawing/2014/main" id="{8B91D2F4-6A7E-252E-0169-3828670FB4E0}"/>
              </a:ext>
            </a:extLst>
          </p:cNvPr>
          <p:cNvSpPr>
            <a:spLocks noGrp="1"/>
          </p:cNvSpPr>
          <p:nvPr>
            <p:ph idx="1"/>
          </p:nvPr>
        </p:nvSpPr>
        <p:spPr>
          <a:xfrm>
            <a:off x="838200" y="1825625"/>
            <a:ext cx="10515600" cy="4351338"/>
          </a:xfrm>
        </p:spPr>
        <p:txBody>
          <a:bodyPr>
            <a:normAutofit/>
          </a:bodyPr>
          <a:lstStyle/>
          <a:p>
            <a:pPr algn="just"/>
            <a:r>
              <a:rPr lang="en-US" dirty="0" err="1">
                <a:latin typeface="Arial" panose="020B0604020202020204" pitchFamily="34" charset="0"/>
              </a:rPr>
              <a:t>TabukNet</a:t>
            </a:r>
            <a:r>
              <a:rPr lang="en-US" dirty="0">
                <a:latin typeface="Arial" panose="020B0604020202020204" pitchFamily="34" charset="0"/>
              </a:rPr>
              <a:t> – Own Implemented Deep CNN</a:t>
            </a:r>
          </a:p>
          <a:p>
            <a:pPr algn="just"/>
            <a:endParaRPr lang="en-US" dirty="0">
              <a:latin typeface="Arial" panose="020B0604020202020204" pitchFamily="34" charset="0"/>
            </a:endParaRPr>
          </a:p>
          <a:p>
            <a:pPr algn="just"/>
            <a:r>
              <a:rPr lang="en-US" dirty="0" err="1">
                <a:latin typeface="Arial" panose="020B0604020202020204" pitchFamily="34" charset="0"/>
              </a:rPr>
              <a:t>ChittagongNet</a:t>
            </a:r>
            <a:r>
              <a:rPr lang="en-US" dirty="0">
                <a:latin typeface="Arial" panose="020B0604020202020204" pitchFamily="34" charset="0"/>
              </a:rPr>
              <a:t> – Transfer Learning</a:t>
            </a:r>
          </a:p>
          <a:p>
            <a:pPr lvl="1" algn="just"/>
            <a:r>
              <a:rPr lang="en-US" dirty="0">
                <a:latin typeface="Arial" panose="020B0604020202020204" pitchFamily="34" charset="0"/>
              </a:rPr>
              <a:t>VGG16 / VGG19 / MovileNetV2</a:t>
            </a:r>
          </a:p>
          <a:p>
            <a:pPr lvl="1" algn="just"/>
            <a:endParaRPr lang="en-US" dirty="0">
              <a:latin typeface="Arial" panose="020B0604020202020204" pitchFamily="34" charset="0"/>
            </a:endParaRPr>
          </a:p>
          <a:p>
            <a:pPr algn="just"/>
            <a:r>
              <a:rPr lang="en-US" dirty="0">
                <a:latin typeface="Arial" panose="020B0604020202020204" pitchFamily="34" charset="0"/>
              </a:rPr>
              <a:t>…</a:t>
            </a:r>
          </a:p>
          <a:p>
            <a:pPr lvl="1" algn="just"/>
            <a:endParaRPr lang="en-US" dirty="0">
              <a:latin typeface="Arial" panose="020B0604020202020204" pitchFamily="34" charset="0"/>
            </a:endParaRPr>
          </a:p>
        </p:txBody>
      </p:sp>
    </p:spTree>
    <p:extLst>
      <p:ext uri="{BB962C8B-B14F-4D97-AF65-F5344CB8AC3E}">
        <p14:creationId xmlns:p14="http://schemas.microsoft.com/office/powerpoint/2010/main" val="2863987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3ABC-7383-4C79-A1A0-C2364A586616}"/>
              </a:ext>
            </a:extLst>
          </p:cNvPr>
          <p:cNvSpPr>
            <a:spLocks noGrp="1"/>
          </p:cNvSpPr>
          <p:nvPr>
            <p:ph type="title"/>
          </p:nvPr>
        </p:nvSpPr>
        <p:spPr/>
        <p:txBody>
          <a:bodyPr>
            <a:normAutofit/>
          </a:bodyPr>
          <a:lstStyle/>
          <a:p>
            <a:r>
              <a:rPr lang="es-MX" sz="4800" dirty="0"/>
              <a:t>Network Training &amp; </a:t>
            </a:r>
            <a:r>
              <a:rPr lang="es-MX" sz="4800" dirty="0" err="1"/>
              <a:t>Evaluation</a:t>
            </a:r>
            <a:endParaRPr lang="es-ES" sz="4800" dirty="0"/>
          </a:p>
        </p:txBody>
      </p:sp>
      <p:sp>
        <p:nvSpPr>
          <p:cNvPr id="3" name="Marcador de texto 2">
            <a:extLst>
              <a:ext uri="{FF2B5EF4-FFF2-40B4-BE49-F238E27FC236}">
                <a16:creationId xmlns:a16="http://schemas.microsoft.com/office/drawing/2014/main" id="{30F89A4F-0461-4CBC-8885-DD3809B8694C}"/>
              </a:ext>
            </a:extLst>
          </p:cNvPr>
          <p:cNvSpPr>
            <a:spLocks noGrp="1"/>
          </p:cNvSpPr>
          <p:nvPr>
            <p:ph type="body" idx="1"/>
          </p:nvPr>
        </p:nvSpPr>
        <p:spPr/>
        <p:txBody>
          <a:bodyPr/>
          <a:lstStyle/>
          <a:p>
            <a:r>
              <a:rPr lang="es-ES" dirty="0"/>
              <a:t>Training </a:t>
            </a:r>
            <a:r>
              <a:rPr lang="es-ES" dirty="0" err="1"/>
              <a:t>Procedure</a:t>
            </a:r>
            <a:r>
              <a:rPr lang="es-ES" dirty="0"/>
              <a:t> &amp; </a:t>
            </a:r>
            <a:r>
              <a:rPr lang="es-ES" dirty="0" err="1"/>
              <a:t>Evaluation</a:t>
            </a:r>
            <a:r>
              <a:rPr lang="es-ES" dirty="0"/>
              <a:t> </a:t>
            </a:r>
            <a:r>
              <a:rPr lang="es-ES" dirty="0" err="1"/>
              <a:t>Metrics</a:t>
            </a:r>
            <a:r>
              <a:rPr lang="es-ES" dirty="0"/>
              <a:t> </a:t>
            </a:r>
          </a:p>
        </p:txBody>
      </p:sp>
    </p:spTree>
    <p:extLst>
      <p:ext uri="{BB962C8B-B14F-4D97-AF65-F5344CB8AC3E}">
        <p14:creationId xmlns:p14="http://schemas.microsoft.com/office/powerpoint/2010/main" val="1441572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a:t>Training </a:t>
            </a:r>
            <a:r>
              <a:rPr lang="es-ES" dirty="0" err="1"/>
              <a:t>characteristics</a:t>
            </a:r>
            <a:endParaRPr lang="es-ES" dirty="0"/>
          </a:p>
        </p:txBody>
      </p:sp>
      <p:sp>
        <p:nvSpPr>
          <p:cNvPr id="2" name="Marcador de contenido 4">
            <a:extLst>
              <a:ext uri="{FF2B5EF4-FFF2-40B4-BE49-F238E27FC236}">
                <a16:creationId xmlns:a16="http://schemas.microsoft.com/office/drawing/2014/main" id="{8B91D2F4-6A7E-252E-0169-3828670FB4E0}"/>
              </a:ext>
            </a:extLst>
          </p:cNvPr>
          <p:cNvSpPr>
            <a:spLocks noGrp="1"/>
          </p:cNvSpPr>
          <p:nvPr>
            <p:ph idx="1"/>
          </p:nvPr>
        </p:nvSpPr>
        <p:spPr>
          <a:xfrm>
            <a:off x="838200" y="1825625"/>
            <a:ext cx="10515600" cy="4351338"/>
          </a:xfrm>
        </p:spPr>
        <p:txBody>
          <a:bodyPr>
            <a:normAutofit/>
          </a:bodyPr>
          <a:lstStyle/>
          <a:p>
            <a:pPr algn="just"/>
            <a:r>
              <a:rPr lang="en-US" dirty="0">
                <a:latin typeface="Arial" panose="020B0604020202020204" pitchFamily="34" charset="0"/>
              </a:rPr>
              <a:t>Hyperparameters:</a:t>
            </a:r>
          </a:p>
          <a:p>
            <a:pPr lvl="1" algn="just"/>
            <a:r>
              <a:rPr lang="en-US" dirty="0">
                <a:latin typeface="Arial" panose="020B0604020202020204" pitchFamily="34" charset="0"/>
              </a:rPr>
              <a:t>Number of epochs: 40</a:t>
            </a:r>
          </a:p>
          <a:p>
            <a:pPr lvl="1" algn="just"/>
            <a:r>
              <a:rPr lang="en-US" dirty="0">
                <a:latin typeface="Arial" panose="020B0604020202020204" pitchFamily="34" charset="0"/>
              </a:rPr>
              <a:t>Batch size: 64</a:t>
            </a:r>
          </a:p>
          <a:p>
            <a:pPr lvl="1" algn="just"/>
            <a:r>
              <a:rPr lang="en-US" dirty="0">
                <a:latin typeface="Arial" panose="020B0604020202020204" pitchFamily="34" charset="0"/>
              </a:rPr>
              <a:t>Learning rate: 0.001</a:t>
            </a:r>
          </a:p>
          <a:p>
            <a:pPr lvl="1" algn="just"/>
            <a:endParaRPr lang="en-US" dirty="0">
              <a:latin typeface="Arial" panose="020B0604020202020204" pitchFamily="34" charset="0"/>
            </a:endParaRPr>
          </a:p>
          <a:p>
            <a:pPr algn="just"/>
            <a:r>
              <a:rPr lang="en-US" dirty="0">
                <a:latin typeface="Arial" panose="020B0604020202020204" pitchFamily="34" charset="0"/>
              </a:rPr>
              <a:t>Optimizer: Adam</a:t>
            </a:r>
          </a:p>
          <a:p>
            <a:pPr algn="just"/>
            <a:r>
              <a:rPr lang="en-US" dirty="0">
                <a:latin typeface="Arial" panose="020B0604020202020204" pitchFamily="34" charset="0"/>
              </a:rPr>
              <a:t>Criterion: </a:t>
            </a:r>
            <a:r>
              <a:rPr lang="en-US" dirty="0" err="1">
                <a:latin typeface="Arial" panose="020B0604020202020204" pitchFamily="34" charset="0"/>
              </a:rPr>
              <a:t>CrossEntropyLoss</a:t>
            </a:r>
            <a:endParaRPr lang="en-US" dirty="0">
              <a:latin typeface="Arial" panose="020B0604020202020204" pitchFamily="34" charset="0"/>
            </a:endParaRPr>
          </a:p>
          <a:p>
            <a:pPr lvl="1" algn="just"/>
            <a:r>
              <a:rPr lang="en-US" dirty="0">
                <a:latin typeface="Arial" panose="020B0604020202020204" pitchFamily="34" charset="0"/>
              </a:rPr>
              <a:t>Prediction: </a:t>
            </a:r>
            <a:r>
              <a:rPr lang="en-US" dirty="0" err="1">
                <a:latin typeface="Arial" panose="020B0604020202020204" pitchFamily="34" charset="0"/>
              </a:rPr>
              <a:t>Softmax</a:t>
            </a:r>
            <a:r>
              <a:rPr lang="en-US" dirty="0">
                <a:latin typeface="Arial" panose="020B0604020202020204" pitchFamily="34" charset="0"/>
              </a:rPr>
              <a:t> probabilities</a:t>
            </a:r>
          </a:p>
          <a:p>
            <a:pPr lvl="1" algn="just"/>
            <a:r>
              <a:rPr lang="en-US" dirty="0">
                <a:latin typeface="Arial" panose="020B0604020202020204" pitchFamily="34" charset="0"/>
              </a:rPr>
              <a:t>Ground Truth: Class label</a:t>
            </a:r>
          </a:p>
        </p:txBody>
      </p:sp>
    </p:spTree>
    <p:extLst>
      <p:ext uri="{BB962C8B-B14F-4D97-AF65-F5344CB8AC3E}">
        <p14:creationId xmlns:p14="http://schemas.microsoft.com/office/powerpoint/2010/main" val="1932867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TabukNet</a:t>
            </a:r>
            <a:endParaRPr lang="es-ES" dirty="0"/>
          </a:p>
        </p:txBody>
      </p:sp>
      <p:sp>
        <p:nvSpPr>
          <p:cNvPr id="3" name="CuadroTexto 2">
            <a:extLst>
              <a:ext uri="{FF2B5EF4-FFF2-40B4-BE49-F238E27FC236}">
                <a16:creationId xmlns:a16="http://schemas.microsoft.com/office/drawing/2014/main" id="{B34B8F2B-65B1-4794-2152-A88F1C9FA320}"/>
              </a:ext>
            </a:extLst>
          </p:cNvPr>
          <p:cNvSpPr txBox="1"/>
          <p:nvPr/>
        </p:nvSpPr>
        <p:spPr>
          <a:xfrm>
            <a:off x="7521677" y="1690688"/>
            <a:ext cx="4198375" cy="3416320"/>
          </a:xfrm>
          <a:prstGeom prst="rect">
            <a:avLst/>
          </a:prstGeom>
          <a:noFill/>
        </p:spPr>
        <p:txBody>
          <a:bodyPr wrap="square" rtlCol="0">
            <a:spAutoFit/>
          </a:bodyPr>
          <a:lstStyle/>
          <a:p>
            <a:r>
              <a:rPr lang="es-ES" dirty="0"/>
              <a:t>Train Set:</a:t>
            </a:r>
          </a:p>
          <a:p>
            <a:r>
              <a:rPr lang="es-ES" dirty="0"/>
              <a:t>		</a:t>
            </a:r>
            <a:r>
              <a:rPr lang="es-ES" dirty="0" err="1"/>
              <a:t>Accuracy</a:t>
            </a:r>
            <a:r>
              <a:rPr lang="es-ES" dirty="0"/>
              <a:t>: 0.891</a:t>
            </a:r>
          </a:p>
          <a:p>
            <a:r>
              <a:rPr lang="es-ES" dirty="0"/>
              <a:t>		</a:t>
            </a:r>
            <a:r>
              <a:rPr lang="es-ES" dirty="0" err="1"/>
              <a:t>Fscore</a:t>
            </a:r>
            <a:r>
              <a:rPr lang="es-ES" dirty="0"/>
              <a:t>: 0.8869</a:t>
            </a:r>
          </a:p>
          <a:p>
            <a:r>
              <a:rPr lang="es-ES" dirty="0"/>
              <a:t>		</a:t>
            </a:r>
            <a:r>
              <a:rPr lang="es-ES" dirty="0" err="1"/>
              <a:t>Loss</a:t>
            </a:r>
            <a:r>
              <a:rPr lang="es-ES" dirty="0"/>
              <a:t>: 0.6472</a:t>
            </a:r>
          </a:p>
          <a:p>
            <a:r>
              <a:rPr lang="es-ES" dirty="0"/>
              <a:t>Val Set:</a:t>
            </a:r>
          </a:p>
          <a:p>
            <a:r>
              <a:rPr lang="es-ES" dirty="0"/>
              <a:t>		</a:t>
            </a:r>
            <a:r>
              <a:rPr lang="es-ES" dirty="0" err="1"/>
              <a:t>Accuracy</a:t>
            </a:r>
            <a:r>
              <a:rPr lang="es-ES" dirty="0"/>
              <a:t>: 0.9362</a:t>
            </a:r>
          </a:p>
          <a:p>
            <a:r>
              <a:rPr lang="es-ES" dirty="0"/>
              <a:t>		</a:t>
            </a:r>
            <a:r>
              <a:rPr lang="es-ES" dirty="0" err="1"/>
              <a:t>Fscore</a:t>
            </a:r>
            <a:r>
              <a:rPr lang="es-ES" dirty="0"/>
              <a:t>: 0.9352</a:t>
            </a:r>
          </a:p>
          <a:p>
            <a:r>
              <a:rPr lang="es-ES" dirty="0"/>
              <a:t>		</a:t>
            </a:r>
            <a:r>
              <a:rPr lang="es-ES" dirty="0" err="1"/>
              <a:t>Loss</a:t>
            </a:r>
            <a:r>
              <a:rPr lang="es-ES" dirty="0"/>
              <a:t>: 0.6123	</a:t>
            </a:r>
          </a:p>
          <a:p>
            <a:r>
              <a:rPr lang="es-ES" dirty="0"/>
              <a:t>Test Set:</a:t>
            </a:r>
          </a:p>
          <a:p>
            <a:r>
              <a:rPr lang="es-ES" dirty="0"/>
              <a:t>		</a:t>
            </a:r>
            <a:r>
              <a:rPr lang="es-ES" dirty="0" err="1"/>
              <a:t>Accuracy</a:t>
            </a:r>
            <a:r>
              <a:rPr lang="es-ES" dirty="0"/>
              <a:t>: 0.612</a:t>
            </a:r>
          </a:p>
          <a:p>
            <a:r>
              <a:rPr lang="es-ES" dirty="0"/>
              <a:t>		</a:t>
            </a:r>
            <a:r>
              <a:rPr lang="es-ES" dirty="0" err="1"/>
              <a:t>Fscore</a:t>
            </a:r>
            <a:r>
              <a:rPr lang="es-ES" dirty="0"/>
              <a:t>: 0.555</a:t>
            </a:r>
          </a:p>
          <a:p>
            <a:r>
              <a:rPr lang="es-ES" dirty="0"/>
              <a:t>		</a:t>
            </a:r>
            <a:r>
              <a:rPr lang="es-ES" dirty="0" err="1"/>
              <a:t>Loss</a:t>
            </a:r>
            <a:r>
              <a:rPr lang="es-ES" dirty="0"/>
              <a:t>: 0.857</a:t>
            </a:r>
          </a:p>
        </p:txBody>
      </p:sp>
      <p:pic>
        <p:nvPicPr>
          <p:cNvPr id="6" name="Imagen 5">
            <a:extLst>
              <a:ext uri="{FF2B5EF4-FFF2-40B4-BE49-F238E27FC236}">
                <a16:creationId xmlns:a16="http://schemas.microsoft.com/office/drawing/2014/main" id="{F9AC5AA4-C292-468F-F9A4-37655131A4B6}"/>
              </a:ext>
            </a:extLst>
          </p:cNvPr>
          <p:cNvPicPr>
            <a:picLocks noChangeAspect="1"/>
          </p:cNvPicPr>
          <p:nvPr/>
        </p:nvPicPr>
        <p:blipFill>
          <a:blip r:embed="rId2"/>
          <a:stretch>
            <a:fillRect/>
          </a:stretch>
        </p:blipFill>
        <p:spPr>
          <a:xfrm>
            <a:off x="838200" y="1690256"/>
            <a:ext cx="6133699" cy="2175869"/>
          </a:xfrm>
          <a:prstGeom prst="rect">
            <a:avLst/>
          </a:prstGeom>
        </p:spPr>
      </p:pic>
      <p:pic>
        <p:nvPicPr>
          <p:cNvPr id="8" name="Imagen 7">
            <a:extLst>
              <a:ext uri="{FF2B5EF4-FFF2-40B4-BE49-F238E27FC236}">
                <a16:creationId xmlns:a16="http://schemas.microsoft.com/office/drawing/2014/main" id="{359EB068-DE6D-64C0-6E19-6065DD57896E}"/>
              </a:ext>
            </a:extLst>
          </p:cNvPr>
          <p:cNvPicPr>
            <a:picLocks noChangeAspect="1"/>
          </p:cNvPicPr>
          <p:nvPr/>
        </p:nvPicPr>
        <p:blipFill>
          <a:blip r:embed="rId3"/>
          <a:stretch>
            <a:fillRect/>
          </a:stretch>
        </p:blipFill>
        <p:spPr>
          <a:xfrm>
            <a:off x="838200" y="4048591"/>
            <a:ext cx="6133699" cy="2238305"/>
          </a:xfrm>
          <a:prstGeom prst="rect">
            <a:avLst/>
          </a:prstGeom>
        </p:spPr>
      </p:pic>
    </p:spTree>
    <p:extLst>
      <p:ext uri="{BB962C8B-B14F-4D97-AF65-F5344CB8AC3E}">
        <p14:creationId xmlns:p14="http://schemas.microsoft.com/office/powerpoint/2010/main" val="2521587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ChittagongNet</a:t>
            </a:r>
            <a:r>
              <a:rPr lang="es-ES" sz="4000" dirty="0"/>
              <a:t>/VGG16</a:t>
            </a:r>
          </a:p>
        </p:txBody>
      </p:sp>
      <p:pic>
        <p:nvPicPr>
          <p:cNvPr id="2" name="Imagen 1">
            <a:extLst>
              <a:ext uri="{FF2B5EF4-FFF2-40B4-BE49-F238E27FC236}">
                <a16:creationId xmlns:a16="http://schemas.microsoft.com/office/drawing/2014/main" id="{C118323D-96B6-E801-C518-F8ACC20D30DC}"/>
              </a:ext>
            </a:extLst>
          </p:cNvPr>
          <p:cNvPicPr>
            <a:picLocks noChangeAspect="1"/>
          </p:cNvPicPr>
          <p:nvPr/>
        </p:nvPicPr>
        <p:blipFill>
          <a:blip r:embed="rId2"/>
          <a:stretch>
            <a:fillRect/>
          </a:stretch>
        </p:blipFill>
        <p:spPr>
          <a:xfrm>
            <a:off x="838200" y="1690688"/>
            <a:ext cx="6133699" cy="2151513"/>
          </a:xfrm>
          <a:prstGeom prst="rect">
            <a:avLst/>
          </a:prstGeom>
        </p:spPr>
      </p:pic>
      <p:pic>
        <p:nvPicPr>
          <p:cNvPr id="3" name="Imagen 2">
            <a:extLst>
              <a:ext uri="{FF2B5EF4-FFF2-40B4-BE49-F238E27FC236}">
                <a16:creationId xmlns:a16="http://schemas.microsoft.com/office/drawing/2014/main" id="{61C98407-1FF6-A6A3-B07B-67A1401DF586}"/>
              </a:ext>
            </a:extLst>
          </p:cNvPr>
          <p:cNvPicPr>
            <a:picLocks noChangeAspect="1"/>
          </p:cNvPicPr>
          <p:nvPr/>
        </p:nvPicPr>
        <p:blipFill>
          <a:blip r:embed="rId3"/>
          <a:stretch>
            <a:fillRect/>
          </a:stretch>
        </p:blipFill>
        <p:spPr>
          <a:xfrm>
            <a:off x="838200" y="3991436"/>
            <a:ext cx="6133699" cy="2209889"/>
          </a:xfrm>
          <a:prstGeom prst="rect">
            <a:avLst/>
          </a:prstGeom>
        </p:spPr>
      </p:pic>
      <p:sp>
        <p:nvSpPr>
          <p:cNvPr id="5" name="CuadroTexto 4">
            <a:extLst>
              <a:ext uri="{FF2B5EF4-FFF2-40B4-BE49-F238E27FC236}">
                <a16:creationId xmlns:a16="http://schemas.microsoft.com/office/drawing/2014/main" id="{CC95445D-E572-53F4-5359-84202D249A7C}"/>
              </a:ext>
            </a:extLst>
          </p:cNvPr>
          <p:cNvSpPr txBox="1"/>
          <p:nvPr/>
        </p:nvSpPr>
        <p:spPr>
          <a:xfrm>
            <a:off x="7521677" y="1690688"/>
            <a:ext cx="4198375" cy="3416320"/>
          </a:xfrm>
          <a:prstGeom prst="rect">
            <a:avLst/>
          </a:prstGeom>
          <a:noFill/>
        </p:spPr>
        <p:txBody>
          <a:bodyPr wrap="square" rtlCol="0">
            <a:spAutoFit/>
          </a:bodyPr>
          <a:lstStyle/>
          <a:p>
            <a:r>
              <a:rPr lang="es-ES" dirty="0"/>
              <a:t>Train Set:</a:t>
            </a:r>
          </a:p>
          <a:p>
            <a:r>
              <a:rPr lang="es-ES" dirty="0"/>
              <a:t>		</a:t>
            </a:r>
            <a:r>
              <a:rPr lang="es-ES" dirty="0" err="1"/>
              <a:t>Accuracy</a:t>
            </a:r>
            <a:r>
              <a:rPr lang="es-ES" dirty="0"/>
              <a:t>: 0.967</a:t>
            </a:r>
          </a:p>
          <a:p>
            <a:r>
              <a:rPr lang="es-ES" dirty="0"/>
              <a:t>		</a:t>
            </a:r>
            <a:r>
              <a:rPr lang="es-ES" dirty="0" err="1"/>
              <a:t>Fscore</a:t>
            </a:r>
            <a:r>
              <a:rPr lang="es-ES" dirty="0"/>
              <a:t>: 0.9638</a:t>
            </a:r>
          </a:p>
          <a:p>
            <a:r>
              <a:rPr lang="es-ES" dirty="0"/>
              <a:t>		</a:t>
            </a:r>
            <a:r>
              <a:rPr lang="es-ES" dirty="0" err="1"/>
              <a:t>Loss</a:t>
            </a:r>
            <a:r>
              <a:rPr lang="es-ES" dirty="0"/>
              <a:t>: 0.5834</a:t>
            </a:r>
          </a:p>
          <a:p>
            <a:r>
              <a:rPr lang="es-ES" dirty="0"/>
              <a:t>Val Set:</a:t>
            </a:r>
          </a:p>
          <a:p>
            <a:r>
              <a:rPr lang="es-ES" dirty="0"/>
              <a:t>		</a:t>
            </a:r>
            <a:r>
              <a:rPr lang="es-ES" dirty="0" err="1"/>
              <a:t>Accuracy</a:t>
            </a:r>
            <a:r>
              <a:rPr lang="es-ES" dirty="0"/>
              <a:t>: 0.975</a:t>
            </a:r>
          </a:p>
          <a:p>
            <a:r>
              <a:rPr lang="es-ES" dirty="0"/>
              <a:t>		</a:t>
            </a:r>
            <a:r>
              <a:rPr lang="es-ES" dirty="0" err="1"/>
              <a:t>Fscore</a:t>
            </a:r>
            <a:r>
              <a:rPr lang="es-ES" dirty="0"/>
              <a:t>: 0.9665</a:t>
            </a:r>
          </a:p>
          <a:p>
            <a:r>
              <a:rPr lang="es-ES" dirty="0"/>
              <a:t>		</a:t>
            </a:r>
            <a:r>
              <a:rPr lang="es-ES" dirty="0" err="1"/>
              <a:t>Loss</a:t>
            </a:r>
            <a:r>
              <a:rPr lang="es-ES" dirty="0"/>
              <a:t>: 0.5271	</a:t>
            </a:r>
          </a:p>
          <a:p>
            <a:r>
              <a:rPr lang="es-ES" dirty="0"/>
              <a:t>Test Set:</a:t>
            </a:r>
          </a:p>
          <a:p>
            <a:r>
              <a:rPr lang="es-ES" dirty="0"/>
              <a:t>		</a:t>
            </a:r>
            <a:r>
              <a:rPr lang="es-ES" dirty="0" err="1"/>
              <a:t>Accuracy</a:t>
            </a:r>
            <a:r>
              <a:rPr lang="es-ES" dirty="0"/>
              <a:t>: 0.5</a:t>
            </a:r>
          </a:p>
          <a:p>
            <a:r>
              <a:rPr lang="es-ES" dirty="0"/>
              <a:t>		</a:t>
            </a:r>
            <a:r>
              <a:rPr lang="es-ES" dirty="0" err="1"/>
              <a:t>Fscore</a:t>
            </a:r>
            <a:r>
              <a:rPr lang="es-ES" dirty="0"/>
              <a:t>: 0.446</a:t>
            </a:r>
          </a:p>
          <a:p>
            <a:r>
              <a:rPr lang="es-ES" dirty="0"/>
              <a:t>		</a:t>
            </a:r>
            <a:r>
              <a:rPr lang="es-ES" dirty="0" err="1"/>
              <a:t>Loss</a:t>
            </a:r>
            <a:r>
              <a:rPr lang="es-ES" dirty="0"/>
              <a:t>: 0.950</a:t>
            </a:r>
          </a:p>
        </p:txBody>
      </p:sp>
    </p:spTree>
    <p:extLst>
      <p:ext uri="{BB962C8B-B14F-4D97-AF65-F5344CB8AC3E}">
        <p14:creationId xmlns:p14="http://schemas.microsoft.com/office/powerpoint/2010/main" val="2920668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ChittagongNet</a:t>
            </a:r>
            <a:r>
              <a:rPr lang="es-ES" sz="4000" dirty="0"/>
              <a:t>/VGG19</a:t>
            </a:r>
          </a:p>
        </p:txBody>
      </p:sp>
      <p:pic>
        <p:nvPicPr>
          <p:cNvPr id="9" name="Imagen 8">
            <a:extLst>
              <a:ext uri="{FF2B5EF4-FFF2-40B4-BE49-F238E27FC236}">
                <a16:creationId xmlns:a16="http://schemas.microsoft.com/office/drawing/2014/main" id="{B676EF16-629D-70DC-81E3-11C2A246A766}"/>
              </a:ext>
            </a:extLst>
          </p:cNvPr>
          <p:cNvPicPr>
            <a:picLocks noChangeAspect="1"/>
          </p:cNvPicPr>
          <p:nvPr/>
        </p:nvPicPr>
        <p:blipFill>
          <a:blip r:embed="rId2"/>
          <a:stretch>
            <a:fillRect/>
          </a:stretch>
        </p:blipFill>
        <p:spPr>
          <a:xfrm>
            <a:off x="838200" y="1690688"/>
            <a:ext cx="6069009" cy="2151513"/>
          </a:xfrm>
          <a:prstGeom prst="rect">
            <a:avLst/>
          </a:prstGeom>
        </p:spPr>
      </p:pic>
      <p:pic>
        <p:nvPicPr>
          <p:cNvPr id="11" name="Imagen 10">
            <a:extLst>
              <a:ext uri="{FF2B5EF4-FFF2-40B4-BE49-F238E27FC236}">
                <a16:creationId xmlns:a16="http://schemas.microsoft.com/office/drawing/2014/main" id="{CAE1BBF6-F539-B738-B2BB-5A3D0BA5C092}"/>
              </a:ext>
            </a:extLst>
          </p:cNvPr>
          <p:cNvPicPr>
            <a:picLocks noChangeAspect="1"/>
          </p:cNvPicPr>
          <p:nvPr/>
        </p:nvPicPr>
        <p:blipFill>
          <a:blip r:embed="rId3"/>
          <a:stretch>
            <a:fillRect/>
          </a:stretch>
        </p:blipFill>
        <p:spPr>
          <a:xfrm>
            <a:off x="838200" y="4089643"/>
            <a:ext cx="6069009" cy="2200170"/>
          </a:xfrm>
          <a:prstGeom prst="rect">
            <a:avLst/>
          </a:prstGeom>
        </p:spPr>
      </p:pic>
      <p:sp>
        <p:nvSpPr>
          <p:cNvPr id="13" name="CuadroTexto 12">
            <a:extLst>
              <a:ext uri="{FF2B5EF4-FFF2-40B4-BE49-F238E27FC236}">
                <a16:creationId xmlns:a16="http://schemas.microsoft.com/office/drawing/2014/main" id="{01F3B97A-3AAD-4F56-0BDC-E4A5C67EF9D6}"/>
              </a:ext>
            </a:extLst>
          </p:cNvPr>
          <p:cNvSpPr txBox="1"/>
          <p:nvPr/>
        </p:nvSpPr>
        <p:spPr>
          <a:xfrm>
            <a:off x="7521677" y="1690688"/>
            <a:ext cx="4198375" cy="3416320"/>
          </a:xfrm>
          <a:prstGeom prst="rect">
            <a:avLst/>
          </a:prstGeom>
          <a:noFill/>
        </p:spPr>
        <p:txBody>
          <a:bodyPr wrap="square" rtlCol="0">
            <a:spAutoFit/>
          </a:bodyPr>
          <a:lstStyle/>
          <a:p>
            <a:r>
              <a:rPr lang="es-ES" dirty="0"/>
              <a:t>Train Set:</a:t>
            </a:r>
          </a:p>
          <a:p>
            <a:r>
              <a:rPr lang="es-ES" dirty="0"/>
              <a:t>		</a:t>
            </a:r>
            <a:r>
              <a:rPr lang="es-ES" dirty="0" err="1"/>
              <a:t>Accuracy</a:t>
            </a:r>
            <a:r>
              <a:rPr lang="es-ES" dirty="0"/>
              <a:t>: 0.9588</a:t>
            </a:r>
          </a:p>
          <a:p>
            <a:r>
              <a:rPr lang="es-ES" dirty="0"/>
              <a:t>		</a:t>
            </a:r>
            <a:r>
              <a:rPr lang="es-ES" dirty="0" err="1"/>
              <a:t>Fscore</a:t>
            </a:r>
            <a:r>
              <a:rPr lang="es-ES" dirty="0"/>
              <a:t>: 0.9542</a:t>
            </a:r>
          </a:p>
          <a:p>
            <a:r>
              <a:rPr lang="es-ES" dirty="0"/>
              <a:t>		</a:t>
            </a:r>
            <a:r>
              <a:rPr lang="es-ES" dirty="0" err="1"/>
              <a:t>Loss</a:t>
            </a:r>
            <a:r>
              <a:rPr lang="es-ES" dirty="0"/>
              <a:t>: 0.5911</a:t>
            </a:r>
          </a:p>
          <a:p>
            <a:r>
              <a:rPr lang="es-ES" dirty="0"/>
              <a:t>Val Set:</a:t>
            </a:r>
          </a:p>
          <a:p>
            <a:r>
              <a:rPr lang="es-ES" dirty="0"/>
              <a:t>		</a:t>
            </a:r>
            <a:r>
              <a:rPr lang="es-ES" dirty="0" err="1"/>
              <a:t>Accuracy</a:t>
            </a:r>
            <a:r>
              <a:rPr lang="es-ES" dirty="0"/>
              <a:t>: 0.9841</a:t>
            </a:r>
          </a:p>
          <a:p>
            <a:r>
              <a:rPr lang="es-ES" dirty="0"/>
              <a:t>		</a:t>
            </a:r>
            <a:r>
              <a:rPr lang="es-ES" dirty="0" err="1"/>
              <a:t>Fscore</a:t>
            </a:r>
            <a:r>
              <a:rPr lang="es-ES" dirty="0"/>
              <a:t>: 0.9819</a:t>
            </a:r>
          </a:p>
          <a:p>
            <a:r>
              <a:rPr lang="es-ES" dirty="0"/>
              <a:t>		</a:t>
            </a:r>
            <a:r>
              <a:rPr lang="es-ES" dirty="0" err="1"/>
              <a:t>Loss</a:t>
            </a:r>
            <a:r>
              <a:rPr lang="es-ES" dirty="0"/>
              <a:t>: 0.5663	</a:t>
            </a:r>
          </a:p>
          <a:p>
            <a:r>
              <a:rPr lang="es-ES" dirty="0"/>
              <a:t>Test Set:</a:t>
            </a:r>
          </a:p>
          <a:p>
            <a:r>
              <a:rPr lang="es-ES" dirty="0"/>
              <a:t>		</a:t>
            </a:r>
            <a:r>
              <a:rPr lang="es-ES" dirty="0" err="1"/>
              <a:t>Accuracy</a:t>
            </a:r>
            <a:r>
              <a:rPr lang="es-ES" dirty="0"/>
              <a:t>: 0.766</a:t>
            </a:r>
          </a:p>
          <a:p>
            <a:r>
              <a:rPr lang="es-ES" dirty="0"/>
              <a:t>		</a:t>
            </a:r>
            <a:r>
              <a:rPr lang="es-ES" dirty="0" err="1"/>
              <a:t>Fscore</a:t>
            </a:r>
            <a:r>
              <a:rPr lang="es-ES" dirty="0"/>
              <a:t>: 0.766</a:t>
            </a:r>
          </a:p>
          <a:p>
            <a:r>
              <a:rPr lang="es-ES" dirty="0"/>
              <a:t>		</a:t>
            </a:r>
            <a:r>
              <a:rPr lang="es-ES" dirty="0" err="1"/>
              <a:t>Loss</a:t>
            </a:r>
            <a:r>
              <a:rPr lang="es-ES" dirty="0"/>
              <a:t>: 0.614</a:t>
            </a:r>
          </a:p>
        </p:txBody>
      </p:sp>
    </p:spTree>
    <p:extLst>
      <p:ext uri="{BB962C8B-B14F-4D97-AF65-F5344CB8AC3E}">
        <p14:creationId xmlns:p14="http://schemas.microsoft.com/office/powerpoint/2010/main" val="3294253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ChittagongNet</a:t>
            </a:r>
            <a:r>
              <a:rPr lang="es-ES" sz="4000" dirty="0"/>
              <a:t>/MobileNetV2</a:t>
            </a:r>
          </a:p>
        </p:txBody>
      </p:sp>
      <p:pic>
        <p:nvPicPr>
          <p:cNvPr id="12" name="Imagen 11">
            <a:extLst>
              <a:ext uri="{FF2B5EF4-FFF2-40B4-BE49-F238E27FC236}">
                <a16:creationId xmlns:a16="http://schemas.microsoft.com/office/drawing/2014/main" id="{6980BA1C-1D90-9DA7-02BE-073E4904A5C5}"/>
              </a:ext>
            </a:extLst>
          </p:cNvPr>
          <p:cNvPicPr>
            <a:picLocks noChangeAspect="1"/>
          </p:cNvPicPr>
          <p:nvPr/>
        </p:nvPicPr>
        <p:blipFill>
          <a:blip r:embed="rId2"/>
          <a:stretch>
            <a:fillRect/>
          </a:stretch>
        </p:blipFill>
        <p:spPr>
          <a:xfrm>
            <a:off x="854451" y="1630384"/>
            <a:ext cx="6069009" cy="2171936"/>
          </a:xfrm>
          <a:prstGeom prst="rect">
            <a:avLst/>
          </a:prstGeom>
        </p:spPr>
      </p:pic>
      <p:pic>
        <p:nvPicPr>
          <p:cNvPr id="14" name="Imagen 13">
            <a:extLst>
              <a:ext uri="{FF2B5EF4-FFF2-40B4-BE49-F238E27FC236}">
                <a16:creationId xmlns:a16="http://schemas.microsoft.com/office/drawing/2014/main" id="{89C3A922-42A6-AE0E-E272-30A90CE475E1}"/>
              </a:ext>
            </a:extLst>
          </p:cNvPr>
          <p:cNvPicPr>
            <a:picLocks noChangeAspect="1"/>
          </p:cNvPicPr>
          <p:nvPr/>
        </p:nvPicPr>
        <p:blipFill>
          <a:blip r:embed="rId3"/>
          <a:stretch>
            <a:fillRect/>
          </a:stretch>
        </p:blipFill>
        <p:spPr>
          <a:xfrm>
            <a:off x="838200" y="4021040"/>
            <a:ext cx="6101509" cy="2171936"/>
          </a:xfrm>
          <a:prstGeom prst="rect">
            <a:avLst/>
          </a:prstGeom>
        </p:spPr>
      </p:pic>
      <p:sp>
        <p:nvSpPr>
          <p:cNvPr id="15" name="CuadroTexto 14">
            <a:extLst>
              <a:ext uri="{FF2B5EF4-FFF2-40B4-BE49-F238E27FC236}">
                <a16:creationId xmlns:a16="http://schemas.microsoft.com/office/drawing/2014/main" id="{1D038252-1EDF-D2EB-4706-C645EEBDC142}"/>
              </a:ext>
            </a:extLst>
          </p:cNvPr>
          <p:cNvSpPr txBox="1"/>
          <p:nvPr/>
        </p:nvSpPr>
        <p:spPr>
          <a:xfrm>
            <a:off x="7521677" y="1690688"/>
            <a:ext cx="4198375" cy="3416320"/>
          </a:xfrm>
          <a:prstGeom prst="rect">
            <a:avLst/>
          </a:prstGeom>
          <a:noFill/>
        </p:spPr>
        <p:txBody>
          <a:bodyPr wrap="square" rtlCol="0">
            <a:spAutoFit/>
          </a:bodyPr>
          <a:lstStyle/>
          <a:p>
            <a:r>
              <a:rPr lang="es-ES" dirty="0"/>
              <a:t>Train Set:</a:t>
            </a:r>
          </a:p>
          <a:p>
            <a:r>
              <a:rPr lang="es-ES" dirty="0"/>
              <a:t>		</a:t>
            </a:r>
            <a:r>
              <a:rPr lang="es-ES" dirty="0" err="1"/>
              <a:t>Accuracy</a:t>
            </a:r>
            <a:r>
              <a:rPr lang="es-ES" dirty="0"/>
              <a:t>: 0.9889</a:t>
            </a:r>
          </a:p>
          <a:p>
            <a:r>
              <a:rPr lang="es-ES" dirty="0"/>
              <a:t>		</a:t>
            </a:r>
            <a:r>
              <a:rPr lang="es-ES" dirty="0" err="1"/>
              <a:t>Fscore</a:t>
            </a:r>
            <a:r>
              <a:rPr lang="es-ES" dirty="0"/>
              <a:t>: 0.9877</a:t>
            </a:r>
          </a:p>
          <a:p>
            <a:r>
              <a:rPr lang="es-ES" dirty="0"/>
              <a:t>		</a:t>
            </a:r>
            <a:r>
              <a:rPr lang="es-ES" dirty="0" err="1"/>
              <a:t>Loss</a:t>
            </a:r>
            <a:r>
              <a:rPr lang="es-ES" dirty="0"/>
              <a:t>: 0.5633</a:t>
            </a:r>
          </a:p>
          <a:p>
            <a:r>
              <a:rPr lang="es-ES" dirty="0"/>
              <a:t>Val Set:</a:t>
            </a:r>
          </a:p>
          <a:p>
            <a:r>
              <a:rPr lang="es-ES" dirty="0"/>
              <a:t>		</a:t>
            </a:r>
            <a:r>
              <a:rPr lang="es-ES" dirty="0" err="1"/>
              <a:t>Accuracy</a:t>
            </a:r>
            <a:r>
              <a:rPr lang="es-ES" dirty="0"/>
              <a:t>: 0.9936</a:t>
            </a:r>
          </a:p>
          <a:p>
            <a:r>
              <a:rPr lang="es-ES" dirty="0"/>
              <a:t>		</a:t>
            </a:r>
            <a:r>
              <a:rPr lang="es-ES" dirty="0" err="1"/>
              <a:t>Fscore</a:t>
            </a:r>
            <a:r>
              <a:rPr lang="es-ES" dirty="0"/>
              <a:t>: 0.9895</a:t>
            </a:r>
          </a:p>
          <a:p>
            <a:r>
              <a:rPr lang="es-ES" dirty="0"/>
              <a:t>		</a:t>
            </a:r>
            <a:r>
              <a:rPr lang="es-ES" dirty="0" err="1"/>
              <a:t>Loss</a:t>
            </a:r>
            <a:r>
              <a:rPr lang="es-ES" dirty="0"/>
              <a:t>: 0.5634	</a:t>
            </a:r>
          </a:p>
          <a:p>
            <a:r>
              <a:rPr lang="es-ES" dirty="0"/>
              <a:t>Test Set:</a:t>
            </a:r>
          </a:p>
          <a:p>
            <a:r>
              <a:rPr lang="es-ES" dirty="0"/>
              <a:t>		</a:t>
            </a:r>
            <a:r>
              <a:rPr lang="es-ES" dirty="0" err="1"/>
              <a:t>Accuracy</a:t>
            </a:r>
            <a:r>
              <a:rPr lang="es-ES" dirty="0"/>
              <a:t>: 0.615</a:t>
            </a:r>
          </a:p>
          <a:p>
            <a:r>
              <a:rPr lang="es-ES" dirty="0"/>
              <a:t>		</a:t>
            </a:r>
            <a:r>
              <a:rPr lang="es-ES" dirty="0" err="1"/>
              <a:t>Fscore</a:t>
            </a:r>
            <a:r>
              <a:rPr lang="es-ES" dirty="0"/>
              <a:t>: 0.615</a:t>
            </a:r>
          </a:p>
          <a:p>
            <a:r>
              <a:rPr lang="es-ES" dirty="0"/>
              <a:t>		</a:t>
            </a:r>
            <a:r>
              <a:rPr lang="es-ES" dirty="0" err="1"/>
              <a:t>Loss</a:t>
            </a:r>
            <a:r>
              <a:rPr lang="es-ES" dirty="0"/>
              <a:t>: 0.853</a:t>
            </a:r>
          </a:p>
        </p:txBody>
      </p:sp>
    </p:spTree>
    <p:extLst>
      <p:ext uri="{BB962C8B-B14F-4D97-AF65-F5344CB8AC3E}">
        <p14:creationId xmlns:p14="http://schemas.microsoft.com/office/powerpoint/2010/main" val="1912908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3ABC-7383-4C79-A1A0-C2364A586616}"/>
              </a:ext>
            </a:extLst>
          </p:cNvPr>
          <p:cNvSpPr>
            <a:spLocks noGrp="1"/>
          </p:cNvSpPr>
          <p:nvPr>
            <p:ph type="title"/>
          </p:nvPr>
        </p:nvSpPr>
        <p:spPr/>
        <p:txBody>
          <a:bodyPr>
            <a:normAutofit/>
          </a:bodyPr>
          <a:lstStyle/>
          <a:p>
            <a:r>
              <a:rPr lang="es-MX" sz="4800" dirty="0" err="1"/>
              <a:t>Results</a:t>
            </a:r>
            <a:endParaRPr lang="es-ES" sz="4800" dirty="0"/>
          </a:p>
        </p:txBody>
      </p:sp>
      <p:sp>
        <p:nvSpPr>
          <p:cNvPr id="3" name="Marcador de texto 2">
            <a:extLst>
              <a:ext uri="{FF2B5EF4-FFF2-40B4-BE49-F238E27FC236}">
                <a16:creationId xmlns:a16="http://schemas.microsoft.com/office/drawing/2014/main" id="{30F89A4F-0461-4CBC-8885-DD3809B8694C}"/>
              </a:ext>
            </a:extLst>
          </p:cNvPr>
          <p:cNvSpPr>
            <a:spLocks noGrp="1"/>
          </p:cNvSpPr>
          <p:nvPr>
            <p:ph type="body" idx="1"/>
          </p:nvPr>
        </p:nvSpPr>
        <p:spPr/>
        <p:txBody>
          <a:bodyPr/>
          <a:lstStyle/>
          <a:p>
            <a:r>
              <a:rPr lang="es-ES" dirty="0"/>
              <a:t>What </a:t>
            </a:r>
            <a:r>
              <a:rPr lang="es-ES" dirty="0" err="1"/>
              <a:t>did</a:t>
            </a:r>
            <a:r>
              <a:rPr lang="es-ES" dirty="0"/>
              <a:t> </a:t>
            </a:r>
            <a:r>
              <a:rPr lang="es-ES" dirty="0" err="1"/>
              <a:t>our</a:t>
            </a:r>
            <a:r>
              <a:rPr lang="es-ES" dirty="0"/>
              <a:t> </a:t>
            </a:r>
            <a:r>
              <a:rPr lang="es-ES" dirty="0" err="1"/>
              <a:t>network</a:t>
            </a:r>
            <a:r>
              <a:rPr lang="es-ES" dirty="0"/>
              <a:t> </a:t>
            </a:r>
            <a:r>
              <a:rPr lang="es-ES" dirty="0" err="1"/>
              <a:t>learn</a:t>
            </a:r>
            <a:r>
              <a:rPr lang="es-ES" dirty="0"/>
              <a:t>?</a:t>
            </a:r>
          </a:p>
        </p:txBody>
      </p:sp>
    </p:spTree>
    <p:extLst>
      <p:ext uri="{BB962C8B-B14F-4D97-AF65-F5344CB8AC3E}">
        <p14:creationId xmlns:p14="http://schemas.microsoft.com/office/powerpoint/2010/main" val="123864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3ABC-7383-4C79-A1A0-C2364A586616}"/>
              </a:ext>
            </a:extLst>
          </p:cNvPr>
          <p:cNvSpPr>
            <a:spLocks noGrp="1"/>
          </p:cNvSpPr>
          <p:nvPr>
            <p:ph type="title"/>
          </p:nvPr>
        </p:nvSpPr>
        <p:spPr/>
        <p:txBody>
          <a:bodyPr/>
          <a:lstStyle/>
          <a:p>
            <a:r>
              <a:rPr lang="es-MX" dirty="0" err="1"/>
              <a:t>Introduction</a:t>
            </a:r>
            <a:endParaRPr lang="es-ES" dirty="0"/>
          </a:p>
        </p:txBody>
      </p:sp>
      <p:sp>
        <p:nvSpPr>
          <p:cNvPr id="3" name="Marcador de texto 2">
            <a:extLst>
              <a:ext uri="{FF2B5EF4-FFF2-40B4-BE49-F238E27FC236}">
                <a16:creationId xmlns:a16="http://schemas.microsoft.com/office/drawing/2014/main" id="{30F89A4F-0461-4CBC-8885-DD3809B8694C}"/>
              </a:ext>
            </a:extLst>
          </p:cNvPr>
          <p:cNvSpPr>
            <a:spLocks noGrp="1"/>
          </p:cNvSpPr>
          <p:nvPr>
            <p:ph type="body" idx="1"/>
          </p:nvPr>
        </p:nvSpPr>
        <p:spPr/>
        <p:txBody>
          <a:bodyPr/>
          <a:lstStyle/>
          <a:p>
            <a:r>
              <a:rPr lang="es-ES" dirty="0"/>
              <a:t>About </a:t>
            </a:r>
            <a:r>
              <a:rPr lang="es-ES" dirty="0" err="1"/>
              <a:t>Pneumonia</a:t>
            </a:r>
            <a:endParaRPr lang="es-ES" dirty="0"/>
          </a:p>
        </p:txBody>
      </p:sp>
    </p:spTree>
    <p:extLst>
      <p:ext uri="{BB962C8B-B14F-4D97-AF65-F5344CB8AC3E}">
        <p14:creationId xmlns:p14="http://schemas.microsoft.com/office/powerpoint/2010/main" val="1929683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Feature</a:t>
            </a:r>
            <a:r>
              <a:rPr lang="es-ES" sz="4000" dirty="0"/>
              <a:t> </a:t>
            </a:r>
            <a:r>
              <a:rPr lang="es-ES" sz="4000" dirty="0" err="1"/>
              <a:t>Activations</a:t>
            </a:r>
            <a:endParaRPr lang="es-ES" sz="4000" dirty="0"/>
          </a:p>
        </p:txBody>
      </p:sp>
      <p:pic>
        <p:nvPicPr>
          <p:cNvPr id="3" name="Imagen 2">
            <a:extLst>
              <a:ext uri="{FF2B5EF4-FFF2-40B4-BE49-F238E27FC236}">
                <a16:creationId xmlns:a16="http://schemas.microsoft.com/office/drawing/2014/main" id="{F39404E2-97F1-ECC7-F2C4-7EF88E9F6F1E}"/>
              </a:ext>
            </a:extLst>
          </p:cNvPr>
          <p:cNvPicPr>
            <a:picLocks noChangeAspect="1"/>
          </p:cNvPicPr>
          <p:nvPr/>
        </p:nvPicPr>
        <p:blipFill>
          <a:blip r:embed="rId2"/>
          <a:stretch>
            <a:fillRect/>
          </a:stretch>
        </p:blipFill>
        <p:spPr>
          <a:xfrm>
            <a:off x="838200" y="1690688"/>
            <a:ext cx="4214622" cy="4733924"/>
          </a:xfrm>
          <a:prstGeom prst="rect">
            <a:avLst/>
          </a:prstGeom>
        </p:spPr>
      </p:pic>
      <p:pic>
        <p:nvPicPr>
          <p:cNvPr id="6" name="Imagen 5">
            <a:extLst>
              <a:ext uri="{FF2B5EF4-FFF2-40B4-BE49-F238E27FC236}">
                <a16:creationId xmlns:a16="http://schemas.microsoft.com/office/drawing/2014/main" id="{72DBB297-1153-C124-7FBB-9A7C85346B1E}"/>
              </a:ext>
            </a:extLst>
          </p:cNvPr>
          <p:cNvPicPr>
            <a:picLocks noChangeAspect="1"/>
          </p:cNvPicPr>
          <p:nvPr/>
        </p:nvPicPr>
        <p:blipFill>
          <a:blip r:embed="rId3"/>
          <a:stretch>
            <a:fillRect/>
          </a:stretch>
        </p:blipFill>
        <p:spPr>
          <a:xfrm>
            <a:off x="5542988" y="1690688"/>
            <a:ext cx="4214622" cy="4733924"/>
          </a:xfrm>
          <a:prstGeom prst="rect">
            <a:avLst/>
          </a:prstGeom>
        </p:spPr>
      </p:pic>
    </p:spTree>
    <p:extLst>
      <p:ext uri="{BB962C8B-B14F-4D97-AF65-F5344CB8AC3E}">
        <p14:creationId xmlns:p14="http://schemas.microsoft.com/office/powerpoint/2010/main" val="57287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Feature</a:t>
            </a:r>
            <a:r>
              <a:rPr lang="es-ES" sz="4000" dirty="0"/>
              <a:t> </a:t>
            </a:r>
            <a:r>
              <a:rPr lang="es-ES" sz="4000" dirty="0" err="1"/>
              <a:t>Activations</a:t>
            </a:r>
            <a:endParaRPr lang="es-ES" sz="4000" dirty="0"/>
          </a:p>
        </p:txBody>
      </p:sp>
      <p:pic>
        <p:nvPicPr>
          <p:cNvPr id="5" name="Imagen 4">
            <a:extLst>
              <a:ext uri="{FF2B5EF4-FFF2-40B4-BE49-F238E27FC236}">
                <a16:creationId xmlns:a16="http://schemas.microsoft.com/office/drawing/2014/main" id="{0181F3DA-D01A-D896-9F63-8ED4C47032B4}"/>
              </a:ext>
            </a:extLst>
          </p:cNvPr>
          <p:cNvPicPr>
            <a:picLocks noChangeAspect="1"/>
          </p:cNvPicPr>
          <p:nvPr/>
        </p:nvPicPr>
        <p:blipFill>
          <a:blip r:embed="rId2"/>
          <a:stretch>
            <a:fillRect/>
          </a:stretch>
        </p:blipFill>
        <p:spPr>
          <a:xfrm>
            <a:off x="838200" y="1690688"/>
            <a:ext cx="4214622" cy="4733924"/>
          </a:xfrm>
          <a:prstGeom prst="rect">
            <a:avLst/>
          </a:prstGeom>
        </p:spPr>
      </p:pic>
      <p:pic>
        <p:nvPicPr>
          <p:cNvPr id="8" name="Imagen 7">
            <a:extLst>
              <a:ext uri="{FF2B5EF4-FFF2-40B4-BE49-F238E27FC236}">
                <a16:creationId xmlns:a16="http://schemas.microsoft.com/office/drawing/2014/main" id="{7FE87E83-5B81-D8DB-FF45-733ED30E8A0A}"/>
              </a:ext>
            </a:extLst>
          </p:cNvPr>
          <p:cNvPicPr>
            <a:picLocks noChangeAspect="1"/>
          </p:cNvPicPr>
          <p:nvPr/>
        </p:nvPicPr>
        <p:blipFill>
          <a:blip r:embed="rId3"/>
          <a:stretch>
            <a:fillRect/>
          </a:stretch>
        </p:blipFill>
        <p:spPr>
          <a:xfrm>
            <a:off x="5559031" y="1690688"/>
            <a:ext cx="4214622" cy="4733924"/>
          </a:xfrm>
          <a:prstGeom prst="rect">
            <a:avLst/>
          </a:prstGeom>
        </p:spPr>
      </p:pic>
    </p:spTree>
    <p:extLst>
      <p:ext uri="{BB962C8B-B14F-4D97-AF65-F5344CB8AC3E}">
        <p14:creationId xmlns:p14="http://schemas.microsoft.com/office/powerpoint/2010/main" val="2072493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GradCAM</a:t>
            </a:r>
            <a:r>
              <a:rPr lang="es-ES" sz="4000" dirty="0"/>
              <a:t> – </a:t>
            </a:r>
            <a:r>
              <a:rPr lang="es-ES" sz="4000" dirty="0" err="1"/>
              <a:t>Gradient</a:t>
            </a:r>
            <a:r>
              <a:rPr lang="es-ES" sz="4000" dirty="0"/>
              <a:t> </a:t>
            </a:r>
            <a:r>
              <a:rPr lang="es-ES" sz="4000" dirty="0" err="1"/>
              <a:t>Visualization</a:t>
            </a:r>
            <a:endParaRPr lang="es-ES" sz="4000" dirty="0"/>
          </a:p>
        </p:txBody>
      </p:sp>
      <p:pic>
        <p:nvPicPr>
          <p:cNvPr id="3" name="Imagen 2">
            <a:extLst>
              <a:ext uri="{FF2B5EF4-FFF2-40B4-BE49-F238E27FC236}">
                <a16:creationId xmlns:a16="http://schemas.microsoft.com/office/drawing/2014/main" id="{59D6EFF7-D1B6-6D40-26BF-D9126ABC6583}"/>
              </a:ext>
            </a:extLst>
          </p:cNvPr>
          <p:cNvPicPr>
            <a:picLocks noChangeAspect="1"/>
          </p:cNvPicPr>
          <p:nvPr/>
        </p:nvPicPr>
        <p:blipFill>
          <a:blip r:embed="rId2"/>
          <a:stretch>
            <a:fillRect/>
          </a:stretch>
        </p:blipFill>
        <p:spPr>
          <a:xfrm>
            <a:off x="838200" y="1690688"/>
            <a:ext cx="4048125" cy="4143375"/>
          </a:xfrm>
          <a:prstGeom prst="rect">
            <a:avLst/>
          </a:prstGeom>
        </p:spPr>
      </p:pic>
      <p:pic>
        <p:nvPicPr>
          <p:cNvPr id="5" name="Imagen 4">
            <a:extLst>
              <a:ext uri="{FF2B5EF4-FFF2-40B4-BE49-F238E27FC236}">
                <a16:creationId xmlns:a16="http://schemas.microsoft.com/office/drawing/2014/main" id="{84A35870-3270-EB97-4A0F-AD8B38FB9FF9}"/>
              </a:ext>
            </a:extLst>
          </p:cNvPr>
          <p:cNvPicPr>
            <a:picLocks noChangeAspect="1"/>
          </p:cNvPicPr>
          <p:nvPr/>
        </p:nvPicPr>
        <p:blipFill>
          <a:blip r:embed="rId3"/>
          <a:stretch>
            <a:fillRect/>
          </a:stretch>
        </p:blipFill>
        <p:spPr>
          <a:xfrm>
            <a:off x="5438931" y="1690688"/>
            <a:ext cx="4048125" cy="4143375"/>
          </a:xfrm>
          <a:prstGeom prst="rect">
            <a:avLst/>
          </a:prstGeom>
        </p:spPr>
      </p:pic>
    </p:spTree>
    <p:extLst>
      <p:ext uri="{BB962C8B-B14F-4D97-AF65-F5344CB8AC3E}">
        <p14:creationId xmlns:p14="http://schemas.microsoft.com/office/powerpoint/2010/main" val="2991813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GradCAM</a:t>
            </a:r>
            <a:r>
              <a:rPr lang="es-ES" sz="4000" dirty="0"/>
              <a:t> – </a:t>
            </a:r>
            <a:r>
              <a:rPr lang="es-ES" sz="4000" dirty="0" err="1"/>
              <a:t>Gradient</a:t>
            </a:r>
            <a:r>
              <a:rPr lang="es-ES" sz="4000" dirty="0"/>
              <a:t> </a:t>
            </a:r>
            <a:r>
              <a:rPr lang="es-ES" sz="4000" dirty="0" err="1"/>
              <a:t>Visualization</a:t>
            </a:r>
            <a:endParaRPr lang="es-ES" sz="4000" dirty="0"/>
          </a:p>
        </p:txBody>
      </p:sp>
      <p:pic>
        <p:nvPicPr>
          <p:cNvPr id="6" name="Imagen 5">
            <a:extLst>
              <a:ext uri="{FF2B5EF4-FFF2-40B4-BE49-F238E27FC236}">
                <a16:creationId xmlns:a16="http://schemas.microsoft.com/office/drawing/2014/main" id="{1D8E9E56-545D-65D8-54B1-76B670C32529}"/>
              </a:ext>
            </a:extLst>
          </p:cNvPr>
          <p:cNvPicPr>
            <a:picLocks noChangeAspect="1"/>
          </p:cNvPicPr>
          <p:nvPr/>
        </p:nvPicPr>
        <p:blipFill>
          <a:blip r:embed="rId2"/>
          <a:stretch>
            <a:fillRect/>
          </a:stretch>
        </p:blipFill>
        <p:spPr>
          <a:xfrm>
            <a:off x="5439697" y="1690689"/>
            <a:ext cx="4048125" cy="4143375"/>
          </a:xfrm>
          <a:prstGeom prst="rect">
            <a:avLst/>
          </a:prstGeom>
        </p:spPr>
      </p:pic>
      <p:pic>
        <p:nvPicPr>
          <p:cNvPr id="8" name="Imagen 7">
            <a:extLst>
              <a:ext uri="{FF2B5EF4-FFF2-40B4-BE49-F238E27FC236}">
                <a16:creationId xmlns:a16="http://schemas.microsoft.com/office/drawing/2014/main" id="{A73B3184-D6DF-2D04-6D45-C1EBFC8F6FEC}"/>
              </a:ext>
            </a:extLst>
          </p:cNvPr>
          <p:cNvPicPr>
            <a:picLocks noChangeAspect="1"/>
          </p:cNvPicPr>
          <p:nvPr/>
        </p:nvPicPr>
        <p:blipFill>
          <a:blip r:embed="rId3"/>
          <a:stretch>
            <a:fillRect/>
          </a:stretch>
        </p:blipFill>
        <p:spPr>
          <a:xfrm>
            <a:off x="838200" y="1690688"/>
            <a:ext cx="4048125" cy="4143375"/>
          </a:xfrm>
          <a:prstGeom prst="rect">
            <a:avLst/>
          </a:prstGeom>
        </p:spPr>
      </p:pic>
    </p:spTree>
    <p:extLst>
      <p:ext uri="{BB962C8B-B14F-4D97-AF65-F5344CB8AC3E}">
        <p14:creationId xmlns:p14="http://schemas.microsoft.com/office/powerpoint/2010/main" val="1648694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a:t>t-SNE – </a:t>
            </a:r>
            <a:r>
              <a:rPr lang="es-ES" sz="4000" dirty="0" err="1"/>
              <a:t>Feature</a:t>
            </a:r>
            <a:r>
              <a:rPr lang="es-ES" sz="4000" dirty="0"/>
              <a:t> </a:t>
            </a:r>
            <a:r>
              <a:rPr lang="es-ES" sz="4000" dirty="0" err="1"/>
              <a:t>Visualization</a:t>
            </a:r>
            <a:endParaRPr lang="es-ES" sz="4000" dirty="0"/>
          </a:p>
        </p:txBody>
      </p:sp>
      <p:pic>
        <p:nvPicPr>
          <p:cNvPr id="10" name="Imagen 9">
            <a:extLst>
              <a:ext uri="{FF2B5EF4-FFF2-40B4-BE49-F238E27FC236}">
                <a16:creationId xmlns:a16="http://schemas.microsoft.com/office/drawing/2014/main" id="{3C2C71FD-7095-238F-AAA6-15EC5FA19F61}"/>
              </a:ext>
            </a:extLst>
          </p:cNvPr>
          <p:cNvPicPr>
            <a:picLocks noChangeAspect="1"/>
          </p:cNvPicPr>
          <p:nvPr/>
        </p:nvPicPr>
        <p:blipFill>
          <a:blip r:embed="rId2"/>
          <a:stretch>
            <a:fillRect/>
          </a:stretch>
        </p:blipFill>
        <p:spPr>
          <a:xfrm>
            <a:off x="838200" y="1690688"/>
            <a:ext cx="4609850" cy="3758928"/>
          </a:xfrm>
          <a:prstGeom prst="rect">
            <a:avLst/>
          </a:prstGeom>
        </p:spPr>
      </p:pic>
      <p:pic>
        <p:nvPicPr>
          <p:cNvPr id="12" name="Imagen 11">
            <a:extLst>
              <a:ext uri="{FF2B5EF4-FFF2-40B4-BE49-F238E27FC236}">
                <a16:creationId xmlns:a16="http://schemas.microsoft.com/office/drawing/2014/main" id="{99625B19-4411-EB43-817B-4340015B19CD}"/>
              </a:ext>
            </a:extLst>
          </p:cNvPr>
          <p:cNvPicPr>
            <a:picLocks noChangeAspect="1"/>
          </p:cNvPicPr>
          <p:nvPr/>
        </p:nvPicPr>
        <p:blipFill>
          <a:blip r:embed="rId3"/>
          <a:stretch>
            <a:fillRect/>
          </a:stretch>
        </p:blipFill>
        <p:spPr>
          <a:xfrm>
            <a:off x="6096000" y="1690688"/>
            <a:ext cx="4609850" cy="3758928"/>
          </a:xfrm>
          <a:prstGeom prst="rect">
            <a:avLst/>
          </a:prstGeom>
        </p:spPr>
      </p:pic>
    </p:spTree>
    <p:extLst>
      <p:ext uri="{BB962C8B-B14F-4D97-AF65-F5344CB8AC3E}">
        <p14:creationId xmlns:p14="http://schemas.microsoft.com/office/powerpoint/2010/main" val="2565733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a:t>t-SNE – </a:t>
            </a:r>
            <a:r>
              <a:rPr lang="es-ES" sz="4000" dirty="0" err="1"/>
              <a:t>Feature</a:t>
            </a:r>
            <a:r>
              <a:rPr lang="es-ES" sz="4000" dirty="0"/>
              <a:t> </a:t>
            </a:r>
            <a:r>
              <a:rPr lang="es-ES" sz="4000" dirty="0" err="1"/>
              <a:t>Visualization</a:t>
            </a:r>
            <a:endParaRPr lang="es-ES" sz="4000" dirty="0"/>
          </a:p>
        </p:txBody>
      </p:sp>
      <p:pic>
        <p:nvPicPr>
          <p:cNvPr id="3" name="Imagen 2">
            <a:extLst>
              <a:ext uri="{FF2B5EF4-FFF2-40B4-BE49-F238E27FC236}">
                <a16:creationId xmlns:a16="http://schemas.microsoft.com/office/drawing/2014/main" id="{3DED3C18-6770-2CAA-68AA-C7CB4373F69D}"/>
              </a:ext>
            </a:extLst>
          </p:cNvPr>
          <p:cNvPicPr>
            <a:picLocks noChangeAspect="1"/>
          </p:cNvPicPr>
          <p:nvPr/>
        </p:nvPicPr>
        <p:blipFill>
          <a:blip r:embed="rId2"/>
          <a:stretch>
            <a:fillRect/>
          </a:stretch>
        </p:blipFill>
        <p:spPr>
          <a:xfrm>
            <a:off x="838200" y="1690688"/>
            <a:ext cx="4618112" cy="3758928"/>
          </a:xfrm>
          <a:prstGeom prst="rect">
            <a:avLst/>
          </a:prstGeom>
        </p:spPr>
      </p:pic>
      <p:pic>
        <p:nvPicPr>
          <p:cNvPr id="6" name="Imagen 5">
            <a:extLst>
              <a:ext uri="{FF2B5EF4-FFF2-40B4-BE49-F238E27FC236}">
                <a16:creationId xmlns:a16="http://schemas.microsoft.com/office/drawing/2014/main" id="{01482673-BBC0-22F7-7924-DDE719054797}"/>
              </a:ext>
            </a:extLst>
          </p:cNvPr>
          <p:cNvPicPr>
            <a:picLocks noChangeAspect="1"/>
          </p:cNvPicPr>
          <p:nvPr/>
        </p:nvPicPr>
        <p:blipFill>
          <a:blip r:embed="rId3"/>
          <a:stretch>
            <a:fillRect/>
          </a:stretch>
        </p:blipFill>
        <p:spPr>
          <a:xfrm>
            <a:off x="6062954" y="1690688"/>
            <a:ext cx="4684203" cy="3758928"/>
          </a:xfrm>
          <a:prstGeom prst="rect">
            <a:avLst/>
          </a:prstGeom>
        </p:spPr>
      </p:pic>
    </p:spTree>
    <p:extLst>
      <p:ext uri="{BB962C8B-B14F-4D97-AF65-F5344CB8AC3E}">
        <p14:creationId xmlns:p14="http://schemas.microsoft.com/office/powerpoint/2010/main" val="1546869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3ABC-7383-4C79-A1A0-C2364A586616}"/>
              </a:ext>
            </a:extLst>
          </p:cNvPr>
          <p:cNvSpPr>
            <a:spLocks noGrp="1"/>
          </p:cNvSpPr>
          <p:nvPr>
            <p:ph type="title"/>
          </p:nvPr>
        </p:nvSpPr>
        <p:spPr/>
        <p:txBody>
          <a:bodyPr>
            <a:normAutofit/>
          </a:bodyPr>
          <a:lstStyle/>
          <a:p>
            <a:r>
              <a:rPr lang="es-MX" sz="4800" dirty="0" err="1"/>
              <a:t>Conclusion</a:t>
            </a:r>
            <a:endParaRPr lang="es-ES" sz="4800" dirty="0"/>
          </a:p>
        </p:txBody>
      </p:sp>
      <p:sp>
        <p:nvSpPr>
          <p:cNvPr id="3" name="Marcador de texto 2">
            <a:extLst>
              <a:ext uri="{FF2B5EF4-FFF2-40B4-BE49-F238E27FC236}">
                <a16:creationId xmlns:a16="http://schemas.microsoft.com/office/drawing/2014/main" id="{30F89A4F-0461-4CBC-8885-DD3809B8694C}"/>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57183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a:t>Key ideas </a:t>
            </a:r>
            <a:r>
              <a:rPr lang="es-ES" dirty="0" err="1"/>
              <a:t>from</a:t>
            </a:r>
            <a:r>
              <a:rPr lang="es-ES" dirty="0"/>
              <a:t> Project Work</a:t>
            </a:r>
          </a:p>
        </p:txBody>
      </p:sp>
      <p:sp>
        <p:nvSpPr>
          <p:cNvPr id="2" name="Marcador de contenido 4">
            <a:extLst>
              <a:ext uri="{FF2B5EF4-FFF2-40B4-BE49-F238E27FC236}">
                <a16:creationId xmlns:a16="http://schemas.microsoft.com/office/drawing/2014/main" id="{8B91D2F4-6A7E-252E-0169-3828670FB4E0}"/>
              </a:ext>
            </a:extLst>
          </p:cNvPr>
          <p:cNvSpPr>
            <a:spLocks noGrp="1"/>
          </p:cNvSpPr>
          <p:nvPr>
            <p:ph idx="1"/>
          </p:nvPr>
        </p:nvSpPr>
        <p:spPr>
          <a:xfrm>
            <a:off x="838200" y="1825625"/>
            <a:ext cx="10515600" cy="4351338"/>
          </a:xfrm>
        </p:spPr>
        <p:txBody>
          <a:bodyPr>
            <a:normAutofit/>
          </a:bodyPr>
          <a:lstStyle/>
          <a:p>
            <a:pPr algn="just"/>
            <a:r>
              <a:rPr lang="en-US" dirty="0">
                <a:latin typeface="Arial" panose="020B0604020202020204" pitchFamily="34" charset="0"/>
              </a:rPr>
              <a:t>It does seem a reachable task to train a CNN for identification of pneumonia on x-ray chest images. </a:t>
            </a:r>
          </a:p>
          <a:p>
            <a:pPr algn="just"/>
            <a:endParaRPr lang="en-US" dirty="0">
              <a:latin typeface="Arial" panose="020B0604020202020204" pitchFamily="34" charset="0"/>
            </a:endParaRPr>
          </a:p>
          <a:p>
            <a:pPr algn="just"/>
            <a:r>
              <a:rPr lang="en-US" dirty="0">
                <a:latin typeface="Arial" panose="020B0604020202020204" pitchFamily="34" charset="0"/>
              </a:rPr>
              <a:t>Training and Validation Accuracy/</a:t>
            </a:r>
            <a:r>
              <a:rPr lang="en-US" dirty="0" err="1">
                <a:latin typeface="Arial" panose="020B0604020202020204" pitchFamily="34" charset="0"/>
              </a:rPr>
              <a:t>Fscore</a:t>
            </a:r>
            <a:r>
              <a:rPr lang="en-US" dirty="0">
                <a:latin typeface="Arial" panose="020B0604020202020204" pitchFamily="34" charset="0"/>
              </a:rPr>
              <a:t> higher than 95% on all models except </a:t>
            </a:r>
            <a:r>
              <a:rPr lang="en-US" dirty="0" err="1">
                <a:latin typeface="Arial" panose="020B0604020202020204" pitchFamily="34" charset="0"/>
              </a:rPr>
              <a:t>TabukNet</a:t>
            </a:r>
            <a:r>
              <a:rPr lang="en-US" dirty="0">
                <a:latin typeface="Arial" panose="020B0604020202020204" pitchFamily="34" charset="0"/>
              </a:rPr>
              <a:t>.</a:t>
            </a:r>
          </a:p>
          <a:p>
            <a:pPr algn="just"/>
            <a:r>
              <a:rPr lang="en-US" dirty="0">
                <a:latin typeface="Arial" panose="020B0604020202020204" pitchFamily="34" charset="0"/>
              </a:rPr>
              <a:t>Testing Metrics do not seem as promising with a generalization Accuracy/</a:t>
            </a:r>
            <a:r>
              <a:rPr lang="en-US" dirty="0" err="1">
                <a:latin typeface="Arial" panose="020B0604020202020204" pitchFamily="34" charset="0"/>
              </a:rPr>
              <a:t>Fscore</a:t>
            </a:r>
            <a:r>
              <a:rPr lang="en-US" dirty="0">
                <a:latin typeface="Arial" panose="020B0604020202020204" pitchFamily="34" charset="0"/>
              </a:rPr>
              <a:t> of ~60%.</a:t>
            </a:r>
          </a:p>
          <a:p>
            <a:pPr algn="just"/>
            <a:endParaRPr lang="en-US" dirty="0">
              <a:latin typeface="Arial" panose="020B0604020202020204" pitchFamily="34" charset="0"/>
            </a:endParaRPr>
          </a:p>
          <a:p>
            <a:pPr algn="just"/>
            <a:r>
              <a:rPr lang="en-US" dirty="0">
                <a:latin typeface="Arial" panose="020B0604020202020204" pitchFamily="34" charset="0"/>
              </a:rPr>
              <a:t>Better models might be achieved by increasing the dataset.</a:t>
            </a:r>
          </a:p>
        </p:txBody>
      </p:sp>
    </p:spTree>
    <p:extLst>
      <p:ext uri="{BB962C8B-B14F-4D97-AF65-F5344CB8AC3E}">
        <p14:creationId xmlns:p14="http://schemas.microsoft.com/office/powerpoint/2010/main" val="222627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51D89-CA52-4E01-A60F-3BBD70E71EA7}"/>
              </a:ext>
            </a:extLst>
          </p:cNvPr>
          <p:cNvSpPr>
            <a:spLocks noGrp="1"/>
          </p:cNvSpPr>
          <p:nvPr>
            <p:ph type="ctrTitle"/>
          </p:nvPr>
        </p:nvSpPr>
        <p:spPr/>
        <p:txBody>
          <a:bodyPr/>
          <a:lstStyle/>
          <a:p>
            <a:r>
              <a:rPr lang="en-US">
                <a:latin typeface="Helvetica Neue"/>
              </a:rPr>
              <a:t>Thank you</a:t>
            </a:r>
          </a:p>
        </p:txBody>
      </p:sp>
      <p:sp>
        <p:nvSpPr>
          <p:cNvPr id="4" name="Subtitle 3">
            <a:extLst>
              <a:ext uri="{FF2B5EF4-FFF2-40B4-BE49-F238E27FC236}">
                <a16:creationId xmlns:a16="http://schemas.microsoft.com/office/drawing/2014/main" id="{0C2401B8-2F41-C247-B2C0-AD677568B930}"/>
              </a:ext>
            </a:extLst>
          </p:cNvPr>
          <p:cNvSpPr>
            <a:spLocks noGrp="1"/>
          </p:cNvSpPr>
          <p:nvPr>
            <p:ph type="subTitle" idx="1"/>
          </p:nvPr>
        </p:nvSpPr>
        <p:spPr/>
        <p:txBody>
          <a:bodyPr/>
          <a:lstStyle/>
          <a:p>
            <a:r>
              <a:rPr lang="en-US"/>
              <a:t>Questions?</a:t>
            </a:r>
          </a:p>
        </p:txBody>
      </p:sp>
    </p:spTree>
    <p:extLst>
      <p:ext uri="{BB962C8B-B14F-4D97-AF65-F5344CB8AC3E}">
        <p14:creationId xmlns:p14="http://schemas.microsoft.com/office/powerpoint/2010/main" val="327258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a:t>What </a:t>
            </a:r>
            <a:r>
              <a:rPr lang="es-ES" dirty="0" err="1"/>
              <a:t>is</a:t>
            </a:r>
            <a:r>
              <a:rPr lang="es-ES" dirty="0"/>
              <a:t> </a:t>
            </a:r>
            <a:r>
              <a:rPr lang="es-ES" dirty="0" err="1"/>
              <a:t>Pneumonia</a:t>
            </a:r>
            <a:r>
              <a:rPr lang="es-ES" dirty="0"/>
              <a:t>?</a:t>
            </a:r>
          </a:p>
        </p:txBody>
      </p:sp>
      <p:sp>
        <p:nvSpPr>
          <p:cNvPr id="5" name="Marcador de contenido 4">
            <a:extLst>
              <a:ext uri="{FF2B5EF4-FFF2-40B4-BE49-F238E27FC236}">
                <a16:creationId xmlns:a16="http://schemas.microsoft.com/office/drawing/2014/main" id="{0E5A4A35-C23A-857D-33D3-7AE47CD8B2DF}"/>
              </a:ext>
            </a:extLst>
          </p:cNvPr>
          <p:cNvSpPr>
            <a:spLocks noGrp="1"/>
          </p:cNvSpPr>
          <p:nvPr>
            <p:ph idx="1"/>
          </p:nvPr>
        </p:nvSpPr>
        <p:spPr/>
        <p:txBody>
          <a:bodyPr>
            <a:normAutofit/>
          </a:bodyPr>
          <a:lstStyle/>
          <a:p>
            <a:pPr algn="just"/>
            <a:r>
              <a:rPr lang="en-US" b="1" i="0" dirty="0">
                <a:effectLst/>
                <a:latin typeface="Arial" panose="020B0604020202020204" pitchFamily="34" charset="0"/>
              </a:rPr>
              <a:t>Pneumonia</a:t>
            </a:r>
            <a:r>
              <a:rPr lang="en-US" b="0" i="0" dirty="0">
                <a:effectLst/>
                <a:latin typeface="Arial" panose="020B0604020202020204" pitchFamily="34" charset="0"/>
              </a:rPr>
              <a:t> is an </a:t>
            </a:r>
            <a:r>
              <a:rPr lang="en-US" b="0" i="0" u="none" strike="noStrike" dirty="0">
                <a:effectLst/>
                <a:latin typeface="Arial" panose="020B0604020202020204" pitchFamily="34" charset="0"/>
              </a:rPr>
              <a:t>inflammatory</a:t>
            </a:r>
            <a:r>
              <a:rPr lang="en-US" b="0" i="0" dirty="0">
                <a:effectLst/>
                <a:latin typeface="Arial" panose="020B0604020202020204" pitchFamily="34" charset="0"/>
              </a:rPr>
              <a:t> condition of the </a:t>
            </a:r>
            <a:r>
              <a:rPr lang="en-US" b="0" i="0" u="none" strike="noStrike" dirty="0">
                <a:effectLst/>
                <a:latin typeface="Arial" panose="020B0604020202020204" pitchFamily="34" charset="0"/>
              </a:rPr>
              <a:t>lung</a:t>
            </a:r>
            <a:r>
              <a:rPr lang="en-US" b="0" i="0" dirty="0">
                <a:effectLst/>
                <a:latin typeface="Arial" panose="020B0604020202020204" pitchFamily="34" charset="0"/>
              </a:rPr>
              <a:t> primarily affecting the small air sacs known as </a:t>
            </a:r>
            <a:r>
              <a:rPr lang="en-US" b="0" i="0" u="none" strike="noStrike" dirty="0">
                <a:effectLst/>
                <a:latin typeface="Arial" panose="020B0604020202020204" pitchFamily="34" charset="0"/>
              </a:rPr>
              <a:t>alveoli</a:t>
            </a:r>
            <a:r>
              <a:rPr lang="en-US" b="0" i="0" dirty="0">
                <a:effectLst/>
                <a:latin typeface="Arial" panose="020B0604020202020204" pitchFamily="34" charset="0"/>
              </a:rPr>
              <a:t>.</a:t>
            </a:r>
          </a:p>
          <a:p>
            <a:pPr algn="just"/>
            <a:endParaRPr lang="en-US" b="0" i="0" dirty="0">
              <a:effectLst/>
              <a:latin typeface="Roboto" panose="02000000000000000000" pitchFamily="2" charset="0"/>
            </a:endParaRPr>
          </a:p>
          <a:p>
            <a:pPr algn="just"/>
            <a:r>
              <a:rPr lang="en-US" b="0" i="0" dirty="0">
                <a:effectLst/>
                <a:latin typeface="Arial" panose="020B0604020202020204" pitchFamily="34" charset="0"/>
              </a:rPr>
              <a:t>Pneumonia is usually caused by infection with viruses or bacteria, and less commonly by other </a:t>
            </a:r>
            <a:r>
              <a:rPr lang="en-US" b="0" i="0" u="none" strike="noStrike" dirty="0">
                <a:effectLst/>
                <a:latin typeface="Arial" panose="020B0604020202020204" pitchFamily="34" charset="0"/>
              </a:rPr>
              <a:t>microorganisms</a:t>
            </a:r>
            <a:r>
              <a:rPr lang="en-US" u="none" strike="noStrike" dirty="0">
                <a:latin typeface="Arial" panose="020B0604020202020204" pitchFamily="34" charset="0"/>
              </a:rPr>
              <a:t>.</a:t>
            </a:r>
          </a:p>
          <a:p>
            <a:pPr algn="just"/>
            <a:endParaRPr lang="en-US" b="0" i="0" dirty="0">
              <a:effectLst/>
              <a:latin typeface="Arial" panose="020B0604020202020204" pitchFamily="34" charset="0"/>
            </a:endParaRPr>
          </a:p>
          <a:p>
            <a:pPr algn="just"/>
            <a:r>
              <a:rPr lang="en-US" b="0" i="0" dirty="0">
                <a:effectLst/>
                <a:latin typeface="Arial" panose="020B0604020202020204" pitchFamily="34" charset="0"/>
              </a:rPr>
              <a:t>Each year, pneumonia affects about 450 million people globally (7% of the population) and results in about 4 million deaths.</a:t>
            </a:r>
          </a:p>
        </p:txBody>
      </p:sp>
      <p:sp>
        <p:nvSpPr>
          <p:cNvPr id="7" name="CuadroTexto 6">
            <a:extLst>
              <a:ext uri="{FF2B5EF4-FFF2-40B4-BE49-F238E27FC236}">
                <a16:creationId xmlns:a16="http://schemas.microsoft.com/office/drawing/2014/main" id="{66FF8CF4-1028-6985-F3EF-6116AE547D1E}"/>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https://en.wikipedia.org/wiki/Pneumonia</a:t>
            </a:r>
          </a:p>
        </p:txBody>
      </p:sp>
    </p:spTree>
    <p:extLst>
      <p:ext uri="{BB962C8B-B14F-4D97-AF65-F5344CB8AC3E}">
        <p14:creationId xmlns:p14="http://schemas.microsoft.com/office/powerpoint/2010/main" val="416415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a:t>What </a:t>
            </a:r>
            <a:r>
              <a:rPr lang="es-ES" dirty="0" err="1"/>
              <a:t>does</a:t>
            </a:r>
            <a:r>
              <a:rPr lang="es-ES" dirty="0"/>
              <a:t> </a:t>
            </a:r>
            <a:r>
              <a:rPr lang="es-ES" dirty="0" err="1"/>
              <a:t>Pneumonia</a:t>
            </a:r>
            <a:r>
              <a:rPr lang="es-ES" dirty="0"/>
              <a:t> </a:t>
            </a:r>
            <a:r>
              <a:rPr lang="es-ES" dirty="0" err="1"/>
              <a:t>affect</a:t>
            </a:r>
            <a:r>
              <a:rPr lang="es-ES" dirty="0"/>
              <a:t>?</a:t>
            </a:r>
          </a:p>
        </p:txBody>
      </p:sp>
      <p:sp>
        <p:nvSpPr>
          <p:cNvPr id="5" name="Marcador de contenido 4">
            <a:extLst>
              <a:ext uri="{FF2B5EF4-FFF2-40B4-BE49-F238E27FC236}">
                <a16:creationId xmlns:a16="http://schemas.microsoft.com/office/drawing/2014/main" id="{0E5A4A35-C23A-857D-33D3-7AE47CD8B2DF}"/>
              </a:ext>
            </a:extLst>
          </p:cNvPr>
          <p:cNvSpPr>
            <a:spLocks noGrp="1"/>
          </p:cNvSpPr>
          <p:nvPr>
            <p:ph idx="1"/>
          </p:nvPr>
        </p:nvSpPr>
        <p:spPr/>
        <p:txBody>
          <a:bodyPr>
            <a:normAutofit/>
          </a:bodyPr>
          <a:lstStyle/>
          <a:p>
            <a:pPr algn="just"/>
            <a:r>
              <a:rPr lang="en-US" b="0" i="0" dirty="0">
                <a:effectLst/>
                <a:latin typeface="Arial" panose="020B0604020202020204" pitchFamily="34" charset="0"/>
              </a:rPr>
              <a:t>A </a:t>
            </a:r>
            <a:r>
              <a:rPr lang="en-US" b="1" i="0" dirty="0">
                <a:effectLst/>
                <a:latin typeface="Arial" panose="020B0604020202020204" pitchFamily="34" charset="0"/>
              </a:rPr>
              <a:t>pulmonary alveolus</a:t>
            </a:r>
            <a:r>
              <a:rPr lang="en-US" b="0" i="0" dirty="0">
                <a:effectLst/>
                <a:latin typeface="Arial" panose="020B0604020202020204" pitchFamily="34" charset="0"/>
              </a:rPr>
              <a:t>, is one of millions of hollow, cup-shaped cavities in the </a:t>
            </a:r>
            <a:r>
              <a:rPr lang="en-US" b="0" i="0" u="none" strike="noStrike" dirty="0">
                <a:effectLst/>
                <a:latin typeface="Arial" panose="020B0604020202020204" pitchFamily="34" charset="0"/>
              </a:rPr>
              <a:t>lungs</a:t>
            </a:r>
            <a:r>
              <a:rPr lang="en-US" b="0" i="0" dirty="0">
                <a:effectLst/>
                <a:latin typeface="Arial" panose="020B0604020202020204" pitchFamily="34" charset="0"/>
              </a:rPr>
              <a:t> where pulmonary gas exchange takes place. </a:t>
            </a:r>
          </a:p>
          <a:p>
            <a:pPr algn="just"/>
            <a:endParaRPr lang="en-US" b="0" i="0" dirty="0">
              <a:effectLst/>
              <a:latin typeface="Arial" panose="020B0604020202020204" pitchFamily="34" charset="0"/>
            </a:endParaRPr>
          </a:p>
          <a:p>
            <a:pPr algn="just"/>
            <a:r>
              <a:rPr lang="en-US" b="0" i="0" u="none" strike="noStrike" dirty="0">
                <a:effectLst/>
                <a:latin typeface="Arial" panose="020B0604020202020204" pitchFamily="34" charset="0"/>
              </a:rPr>
              <a:t>Oxygen</a:t>
            </a:r>
            <a:r>
              <a:rPr lang="en-US" b="0" i="0" dirty="0">
                <a:effectLst/>
                <a:latin typeface="Arial" panose="020B0604020202020204" pitchFamily="34" charset="0"/>
              </a:rPr>
              <a:t> is </a:t>
            </a:r>
            <a:r>
              <a:rPr lang="en-US" b="0" i="0" u="none" strike="noStrike" dirty="0">
                <a:effectLst/>
                <a:latin typeface="Arial" panose="020B0604020202020204" pitchFamily="34" charset="0"/>
              </a:rPr>
              <a:t>exchanged</a:t>
            </a:r>
            <a:r>
              <a:rPr lang="en-US" b="0" i="0" dirty="0">
                <a:effectLst/>
                <a:latin typeface="Arial" panose="020B0604020202020204" pitchFamily="34" charset="0"/>
              </a:rPr>
              <a:t> for </a:t>
            </a:r>
            <a:r>
              <a:rPr lang="en-US" b="0" i="0" u="none" strike="noStrike" dirty="0">
                <a:effectLst/>
                <a:latin typeface="Arial" panose="020B0604020202020204" pitchFamily="34" charset="0"/>
              </a:rPr>
              <a:t>carbon dioxide</a:t>
            </a:r>
            <a:r>
              <a:rPr lang="en-US" b="0" i="0" dirty="0">
                <a:effectLst/>
                <a:latin typeface="Arial" panose="020B0604020202020204" pitchFamily="34" charset="0"/>
              </a:rPr>
              <a:t> at the </a:t>
            </a:r>
            <a:r>
              <a:rPr lang="en-US" b="0" i="0" u="none" strike="noStrike" dirty="0">
                <a:effectLst/>
                <a:latin typeface="Arial" panose="020B0604020202020204" pitchFamily="34" charset="0"/>
              </a:rPr>
              <a:t>blood–air barrier</a:t>
            </a:r>
            <a:r>
              <a:rPr lang="en-US" b="0" i="0" dirty="0">
                <a:effectLst/>
                <a:latin typeface="Arial" panose="020B0604020202020204" pitchFamily="34" charset="0"/>
              </a:rPr>
              <a:t> between the alveolar air and the </a:t>
            </a:r>
            <a:r>
              <a:rPr lang="en-US" b="0" i="0" u="none" strike="noStrike" dirty="0">
                <a:effectLst/>
                <a:latin typeface="Arial" panose="020B0604020202020204" pitchFamily="34" charset="0"/>
              </a:rPr>
              <a:t>pulmonary capillary</a:t>
            </a:r>
            <a:r>
              <a:rPr lang="en-US" b="0" i="0" dirty="0">
                <a:effectLst/>
                <a:latin typeface="Arial" panose="020B0604020202020204" pitchFamily="34" charset="0"/>
              </a:rPr>
              <a:t>.</a:t>
            </a:r>
          </a:p>
        </p:txBody>
      </p:sp>
      <p:sp>
        <p:nvSpPr>
          <p:cNvPr id="7" name="CuadroTexto 6">
            <a:extLst>
              <a:ext uri="{FF2B5EF4-FFF2-40B4-BE49-F238E27FC236}">
                <a16:creationId xmlns:a16="http://schemas.microsoft.com/office/drawing/2014/main" id="{66FF8CF4-1028-6985-F3EF-6116AE547D1E}"/>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https://en.wikipedia.org/wiki/Pulmonary_alveolus</a:t>
            </a:r>
          </a:p>
        </p:txBody>
      </p:sp>
    </p:spTree>
    <p:extLst>
      <p:ext uri="{BB962C8B-B14F-4D97-AF65-F5344CB8AC3E}">
        <p14:creationId xmlns:p14="http://schemas.microsoft.com/office/powerpoint/2010/main" val="380615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How</a:t>
            </a:r>
            <a:r>
              <a:rPr lang="es-ES" dirty="0"/>
              <a:t> </a:t>
            </a:r>
            <a:r>
              <a:rPr lang="es-ES" dirty="0" err="1"/>
              <a:t>does</a:t>
            </a:r>
            <a:r>
              <a:rPr lang="es-ES" dirty="0"/>
              <a:t> </a:t>
            </a:r>
            <a:r>
              <a:rPr lang="es-ES" dirty="0" err="1"/>
              <a:t>Pneumonia</a:t>
            </a:r>
            <a:r>
              <a:rPr lang="es-ES" dirty="0"/>
              <a:t> look </a:t>
            </a:r>
            <a:r>
              <a:rPr lang="es-ES" dirty="0" err="1"/>
              <a:t>like</a:t>
            </a:r>
            <a:r>
              <a:rPr lang="es-ES" dirty="0"/>
              <a:t>?</a:t>
            </a:r>
          </a:p>
        </p:txBody>
      </p:sp>
      <p:pic>
        <p:nvPicPr>
          <p:cNvPr id="2" name="Picture 2" descr="Pneumonia | informedhealth.org">
            <a:extLst>
              <a:ext uri="{FF2B5EF4-FFF2-40B4-BE49-F238E27FC236}">
                <a16:creationId xmlns:a16="http://schemas.microsoft.com/office/drawing/2014/main" id="{3930E75B-A65F-CDB7-CE5A-DF457049B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312" y="1730032"/>
            <a:ext cx="3686840" cy="321760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n en blanco y negro de una cascada de fondo&#10;&#10;Descripción generada automáticamente con confianza baja">
            <a:extLst>
              <a:ext uri="{FF2B5EF4-FFF2-40B4-BE49-F238E27FC236}">
                <a16:creationId xmlns:a16="http://schemas.microsoft.com/office/drawing/2014/main" id="{0E45C61F-A185-B7CA-0498-6C7B7069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7123" y="1740087"/>
            <a:ext cx="3686840" cy="320755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DB34CBD-0F4F-64A5-5BF2-F29037C74AE5}"/>
              </a:ext>
            </a:extLst>
          </p:cNvPr>
          <p:cNvSpPr txBox="1"/>
          <p:nvPr/>
        </p:nvSpPr>
        <p:spPr>
          <a:xfrm>
            <a:off x="956312" y="5135037"/>
            <a:ext cx="3686840" cy="1138773"/>
          </a:xfrm>
          <a:prstGeom prst="rect">
            <a:avLst/>
          </a:prstGeom>
          <a:noFill/>
        </p:spPr>
        <p:txBody>
          <a:bodyPr wrap="square" rtlCol="0">
            <a:spAutoFit/>
          </a:bodyPr>
          <a:lstStyle/>
          <a:p>
            <a:pPr algn="ctr"/>
            <a:r>
              <a:rPr lang="es-ES" dirty="0" err="1"/>
              <a:t>Graphical</a:t>
            </a:r>
            <a:r>
              <a:rPr lang="es-ES" dirty="0"/>
              <a:t> </a:t>
            </a:r>
            <a:r>
              <a:rPr lang="es-ES" dirty="0" err="1"/>
              <a:t>visualization</a:t>
            </a:r>
            <a:r>
              <a:rPr lang="es-ES" dirty="0"/>
              <a:t> </a:t>
            </a:r>
            <a:r>
              <a:rPr lang="es-ES" dirty="0" err="1"/>
              <a:t>of</a:t>
            </a:r>
            <a:r>
              <a:rPr lang="es-ES" dirty="0"/>
              <a:t> the </a:t>
            </a:r>
            <a:r>
              <a:rPr lang="es-ES" dirty="0" err="1"/>
              <a:t>Pneumonia</a:t>
            </a:r>
            <a:r>
              <a:rPr lang="es-ES" dirty="0"/>
              <a:t> </a:t>
            </a:r>
            <a:r>
              <a:rPr lang="es-ES" dirty="0" err="1"/>
              <a:t>effects</a:t>
            </a:r>
            <a:r>
              <a:rPr lang="es-ES" dirty="0"/>
              <a:t> on the </a:t>
            </a:r>
            <a:r>
              <a:rPr lang="es-ES" dirty="0" err="1"/>
              <a:t>alveoli</a:t>
            </a:r>
            <a:endParaRPr lang="es-ES" dirty="0"/>
          </a:p>
          <a:p>
            <a:endParaRPr lang="es-ES" dirty="0"/>
          </a:p>
          <a:p>
            <a:pPr algn="ctr"/>
            <a:r>
              <a:rPr lang="es-ES" sz="1400" dirty="0" err="1"/>
              <a:t>Source</a:t>
            </a:r>
            <a:r>
              <a:rPr lang="es-ES" sz="1400" dirty="0"/>
              <a:t>: informedhealth.org</a:t>
            </a:r>
          </a:p>
        </p:txBody>
      </p:sp>
      <p:sp>
        <p:nvSpPr>
          <p:cNvPr id="6" name="CuadroTexto 5">
            <a:extLst>
              <a:ext uri="{FF2B5EF4-FFF2-40B4-BE49-F238E27FC236}">
                <a16:creationId xmlns:a16="http://schemas.microsoft.com/office/drawing/2014/main" id="{E559FAB6-00B6-3CB4-ED0F-5517DEADA87A}"/>
              </a:ext>
            </a:extLst>
          </p:cNvPr>
          <p:cNvSpPr txBox="1"/>
          <p:nvPr/>
        </p:nvSpPr>
        <p:spPr>
          <a:xfrm>
            <a:off x="5737122" y="5135037"/>
            <a:ext cx="3686839" cy="1138773"/>
          </a:xfrm>
          <a:prstGeom prst="rect">
            <a:avLst/>
          </a:prstGeom>
          <a:noFill/>
        </p:spPr>
        <p:txBody>
          <a:bodyPr wrap="square" rtlCol="0">
            <a:spAutoFit/>
          </a:bodyPr>
          <a:lstStyle/>
          <a:p>
            <a:pPr algn="ctr"/>
            <a:r>
              <a:rPr lang="en-US" b="0" i="0" u="none" strike="noStrike" dirty="0">
                <a:effectLst/>
              </a:rPr>
              <a:t>Chest X-ray</a:t>
            </a:r>
            <a:r>
              <a:rPr lang="en-US" b="0" i="0" dirty="0">
                <a:effectLst/>
              </a:rPr>
              <a:t> of a pneumonia caused by </a:t>
            </a:r>
            <a:r>
              <a:rPr lang="en-US" b="0" i="1" u="none" strike="noStrike" dirty="0">
                <a:effectLst/>
              </a:rPr>
              <a:t>Haemophilus influenzae</a:t>
            </a:r>
          </a:p>
          <a:p>
            <a:pPr algn="ctr"/>
            <a:endParaRPr lang="en-US" i="1" dirty="0"/>
          </a:p>
          <a:p>
            <a:pPr algn="ctr"/>
            <a:r>
              <a:rPr lang="en-US" sz="1400" dirty="0"/>
              <a:t>Source</a:t>
            </a:r>
            <a:r>
              <a:rPr lang="en-US" sz="1400" i="1" dirty="0"/>
              <a:t>: </a:t>
            </a:r>
            <a:r>
              <a:rPr lang="es-ES" sz="1400" dirty="0"/>
              <a:t>wikipedia.org/wiki/</a:t>
            </a:r>
            <a:r>
              <a:rPr lang="es-ES" sz="1400" dirty="0" err="1"/>
              <a:t>Pneumonia</a:t>
            </a:r>
            <a:endParaRPr lang="es-ES" sz="1400" dirty="0"/>
          </a:p>
        </p:txBody>
      </p:sp>
    </p:spTree>
    <p:extLst>
      <p:ext uri="{BB962C8B-B14F-4D97-AF65-F5344CB8AC3E}">
        <p14:creationId xmlns:p14="http://schemas.microsoft.com/office/powerpoint/2010/main" val="93052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3ABC-7383-4C79-A1A0-C2364A586616}"/>
              </a:ext>
            </a:extLst>
          </p:cNvPr>
          <p:cNvSpPr>
            <a:spLocks noGrp="1"/>
          </p:cNvSpPr>
          <p:nvPr>
            <p:ph type="title"/>
          </p:nvPr>
        </p:nvSpPr>
        <p:spPr/>
        <p:txBody>
          <a:bodyPr>
            <a:normAutofit/>
          </a:bodyPr>
          <a:lstStyle/>
          <a:p>
            <a:r>
              <a:rPr lang="es-MX" sz="4800" dirty="0"/>
              <a:t>Data </a:t>
            </a:r>
            <a:r>
              <a:rPr lang="es-MX" sz="4800" dirty="0" err="1"/>
              <a:t>Analysis</a:t>
            </a:r>
            <a:endParaRPr lang="es-ES" sz="4800" dirty="0"/>
          </a:p>
        </p:txBody>
      </p:sp>
      <p:sp>
        <p:nvSpPr>
          <p:cNvPr id="3" name="Marcador de texto 2">
            <a:extLst>
              <a:ext uri="{FF2B5EF4-FFF2-40B4-BE49-F238E27FC236}">
                <a16:creationId xmlns:a16="http://schemas.microsoft.com/office/drawing/2014/main" id="{30F89A4F-0461-4CBC-8885-DD3809B8694C}"/>
              </a:ext>
            </a:extLst>
          </p:cNvPr>
          <p:cNvSpPr>
            <a:spLocks noGrp="1"/>
          </p:cNvSpPr>
          <p:nvPr>
            <p:ph type="body" idx="1"/>
          </p:nvPr>
        </p:nvSpPr>
        <p:spPr/>
        <p:txBody>
          <a:bodyPr/>
          <a:lstStyle/>
          <a:p>
            <a:r>
              <a:rPr lang="es-ES" dirty="0" err="1"/>
              <a:t>Class</a:t>
            </a:r>
            <a:r>
              <a:rPr lang="es-ES" dirty="0"/>
              <a:t> </a:t>
            </a:r>
            <a:r>
              <a:rPr lang="es-ES" dirty="0" err="1"/>
              <a:t>Distribution</a:t>
            </a:r>
            <a:r>
              <a:rPr lang="es-ES" dirty="0"/>
              <a:t>, </a:t>
            </a:r>
            <a:r>
              <a:rPr lang="es-ES" dirty="0" err="1"/>
              <a:t>Preprocessing</a:t>
            </a:r>
            <a:r>
              <a:rPr lang="es-ES" dirty="0"/>
              <a:t> &amp; </a:t>
            </a:r>
            <a:r>
              <a:rPr lang="es-ES" dirty="0" err="1"/>
              <a:t>Augmentation</a:t>
            </a:r>
            <a:r>
              <a:rPr lang="es-ES" dirty="0"/>
              <a:t> </a:t>
            </a:r>
            <a:r>
              <a:rPr lang="es-ES" dirty="0" err="1"/>
              <a:t>Techniques</a:t>
            </a:r>
            <a:endParaRPr lang="es-ES" dirty="0"/>
          </a:p>
        </p:txBody>
      </p:sp>
    </p:spTree>
    <p:extLst>
      <p:ext uri="{BB962C8B-B14F-4D97-AF65-F5344CB8AC3E}">
        <p14:creationId xmlns:p14="http://schemas.microsoft.com/office/powerpoint/2010/main" val="117067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How</a:t>
            </a:r>
            <a:r>
              <a:rPr lang="es-ES" dirty="0"/>
              <a:t> </a:t>
            </a:r>
            <a:r>
              <a:rPr lang="es-ES" dirty="0" err="1"/>
              <a:t>does</a:t>
            </a:r>
            <a:r>
              <a:rPr lang="es-ES" dirty="0"/>
              <a:t> </a:t>
            </a:r>
            <a:r>
              <a:rPr lang="es-ES" dirty="0" err="1"/>
              <a:t>our</a:t>
            </a:r>
            <a:r>
              <a:rPr lang="es-ES" dirty="0"/>
              <a:t> data look </a:t>
            </a:r>
            <a:r>
              <a:rPr lang="es-ES" dirty="0" err="1"/>
              <a:t>like</a:t>
            </a:r>
            <a:r>
              <a:rPr lang="es-ES" dirty="0"/>
              <a:t>?</a:t>
            </a:r>
          </a:p>
        </p:txBody>
      </p:sp>
      <p:sp>
        <p:nvSpPr>
          <p:cNvPr id="5" name="Marcador de contenido 4">
            <a:extLst>
              <a:ext uri="{FF2B5EF4-FFF2-40B4-BE49-F238E27FC236}">
                <a16:creationId xmlns:a16="http://schemas.microsoft.com/office/drawing/2014/main" id="{0E5A4A35-C23A-857D-33D3-7AE47CD8B2DF}"/>
              </a:ext>
            </a:extLst>
          </p:cNvPr>
          <p:cNvSpPr>
            <a:spLocks noGrp="1"/>
          </p:cNvSpPr>
          <p:nvPr>
            <p:ph idx="1"/>
          </p:nvPr>
        </p:nvSpPr>
        <p:spPr/>
        <p:txBody>
          <a:bodyPr>
            <a:normAutofit/>
          </a:bodyPr>
          <a:lstStyle/>
          <a:p>
            <a:pPr algn="just"/>
            <a:r>
              <a:rPr lang="en-US" i="0" dirty="0">
                <a:effectLst/>
                <a:latin typeface="Arial" panose="020B0604020202020204" pitchFamily="34" charset="0"/>
              </a:rPr>
              <a:t>The dataset consists of high-resolution x-ray images of the lungs. There are two classes for pneumonia patients contracted with (1) COVID-19 and (2) other viruses as well as a class for (3) non-infected patients.</a:t>
            </a:r>
          </a:p>
          <a:p>
            <a:pPr algn="just"/>
            <a:endParaRPr lang="en-US" i="0" dirty="0">
              <a:effectLst/>
              <a:latin typeface="Arial" panose="020B0604020202020204" pitchFamily="34" charset="0"/>
            </a:endParaRPr>
          </a:p>
          <a:p>
            <a:pPr algn="just"/>
            <a:r>
              <a:rPr lang="en-US" dirty="0">
                <a:latin typeface="Arial" panose="020B0604020202020204" pitchFamily="34" charset="0"/>
              </a:rPr>
              <a:t>The images are not the same size and the number of instances on each class is different. The total number of instances is 137, 90 and 90 for respectively covid, viral and normal classes.</a:t>
            </a:r>
            <a:endParaRPr lang="en-US" i="0" dirty="0">
              <a:effectLst/>
              <a:latin typeface="Arial" panose="020B0604020202020204" pitchFamily="34" charset="0"/>
            </a:endParaRPr>
          </a:p>
          <a:p>
            <a:pPr algn="just"/>
            <a:endParaRPr lang="en-US" dirty="0">
              <a:latin typeface="Arial" panose="020B0604020202020204" pitchFamily="34" charset="0"/>
            </a:endParaRPr>
          </a:p>
          <a:p>
            <a:pPr algn="just"/>
            <a:endParaRPr lang="en-US" b="0" i="0" dirty="0">
              <a:effectLst/>
              <a:latin typeface="Roboto" panose="02000000000000000000" pitchFamily="2" charset="0"/>
            </a:endParaRPr>
          </a:p>
        </p:txBody>
      </p:sp>
    </p:spTree>
    <p:extLst>
      <p:ext uri="{BB962C8B-B14F-4D97-AF65-F5344CB8AC3E}">
        <p14:creationId xmlns:p14="http://schemas.microsoft.com/office/powerpoint/2010/main" val="160224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How</a:t>
            </a:r>
            <a:r>
              <a:rPr lang="es-ES" dirty="0"/>
              <a:t> </a:t>
            </a:r>
            <a:r>
              <a:rPr lang="es-ES" dirty="0" err="1"/>
              <a:t>does</a:t>
            </a:r>
            <a:r>
              <a:rPr lang="es-ES" dirty="0"/>
              <a:t> </a:t>
            </a:r>
            <a:r>
              <a:rPr lang="es-ES" dirty="0" err="1"/>
              <a:t>our</a:t>
            </a:r>
            <a:r>
              <a:rPr lang="es-ES" dirty="0"/>
              <a:t> data look </a:t>
            </a:r>
            <a:r>
              <a:rPr lang="es-ES" dirty="0" err="1"/>
              <a:t>like</a:t>
            </a:r>
            <a:r>
              <a:rPr lang="es-ES" dirty="0"/>
              <a:t>?</a:t>
            </a:r>
          </a:p>
        </p:txBody>
      </p:sp>
      <p:pic>
        <p:nvPicPr>
          <p:cNvPr id="13" name="Imagen 12">
            <a:extLst>
              <a:ext uri="{FF2B5EF4-FFF2-40B4-BE49-F238E27FC236}">
                <a16:creationId xmlns:a16="http://schemas.microsoft.com/office/drawing/2014/main" id="{367591E9-4606-02FA-B8EC-DF01973BE4EC}"/>
              </a:ext>
            </a:extLst>
          </p:cNvPr>
          <p:cNvPicPr>
            <a:picLocks noChangeAspect="1"/>
          </p:cNvPicPr>
          <p:nvPr/>
        </p:nvPicPr>
        <p:blipFill rotWithShape="1">
          <a:blip r:embed="rId2"/>
          <a:srcRect t="12207"/>
          <a:stretch/>
        </p:blipFill>
        <p:spPr>
          <a:xfrm>
            <a:off x="838200" y="2029222"/>
            <a:ext cx="10560296" cy="3031331"/>
          </a:xfrm>
          <a:prstGeom prst="rect">
            <a:avLst/>
          </a:prstGeom>
        </p:spPr>
      </p:pic>
    </p:spTree>
    <p:extLst>
      <p:ext uri="{BB962C8B-B14F-4D97-AF65-F5344CB8AC3E}">
        <p14:creationId xmlns:p14="http://schemas.microsoft.com/office/powerpoint/2010/main" val="1225621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6765</TotalTime>
  <Words>1122</Words>
  <Application>Microsoft Office PowerPoint</Application>
  <PresentationFormat>Panorámica</PresentationFormat>
  <Paragraphs>178</Paragraphs>
  <Slides>38</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38</vt:i4>
      </vt:variant>
    </vt:vector>
  </HeadingPairs>
  <TitlesOfParts>
    <vt:vector size="44" baseType="lpstr">
      <vt:lpstr>Arial</vt:lpstr>
      <vt:lpstr>Calibri</vt:lpstr>
      <vt:lpstr>Helvetica Neue</vt:lpstr>
      <vt:lpstr>Helvetica Neue Medium</vt:lpstr>
      <vt:lpstr>Roboto</vt:lpstr>
      <vt:lpstr>Office Theme</vt:lpstr>
      <vt:lpstr>Multiclass Classification for Detection of Pneumonia Infection in Chest X-Rays  M7016H - AI In The Healthcare System</vt:lpstr>
      <vt:lpstr>Index</vt:lpstr>
      <vt:lpstr>Introduction</vt:lpstr>
      <vt:lpstr>What is Pneumonia?</vt:lpstr>
      <vt:lpstr>What does Pneumonia affect?</vt:lpstr>
      <vt:lpstr>How does Pneumonia look like?</vt:lpstr>
      <vt:lpstr>Data Analysis</vt:lpstr>
      <vt:lpstr>How does our data look like?</vt:lpstr>
      <vt:lpstr>How does our data look like?</vt:lpstr>
      <vt:lpstr>How did we divide the data?</vt:lpstr>
      <vt:lpstr>Preprocessing Techniques</vt:lpstr>
      <vt:lpstr>Augmentation Techniques</vt:lpstr>
      <vt:lpstr>Augmentation Techniques</vt:lpstr>
      <vt:lpstr>Network Architecture Design</vt:lpstr>
      <vt:lpstr>Classification of COVID-19 from chest x-ray images using deep features and correlation coefficient</vt:lpstr>
      <vt:lpstr>Classification of COVID-19 from chest x-ray images using deep features and correlation coefficient</vt:lpstr>
      <vt:lpstr>Classification of COVID-19 from chest x-ray images using deep features and correlation coefficient</vt:lpstr>
      <vt:lpstr>Multiclass Classification for Detection of COVID-19 Infection in Chest X-Rays Using CNN</vt:lpstr>
      <vt:lpstr>Multiclass Classification for Detection of COVID-19 Infection in Chest X-Rays Using CNN</vt:lpstr>
      <vt:lpstr>A Deep Transfer Learning Approach to Diagnose Covid-19 using X-ray Images</vt:lpstr>
      <vt:lpstr>A Deep Transfer Learning Approach to Diagnose Covid-19 using X-ray Images</vt:lpstr>
      <vt:lpstr>Proposed Solutions</vt:lpstr>
      <vt:lpstr>Network Training &amp; Evaluation</vt:lpstr>
      <vt:lpstr>Training characteristics</vt:lpstr>
      <vt:lpstr>TabukNet</vt:lpstr>
      <vt:lpstr>ChittagongNet/VGG16</vt:lpstr>
      <vt:lpstr>ChittagongNet/VGG19</vt:lpstr>
      <vt:lpstr>ChittagongNet/MobileNetV2</vt:lpstr>
      <vt:lpstr>Results</vt:lpstr>
      <vt:lpstr>Feature Activations</vt:lpstr>
      <vt:lpstr>Feature Activations</vt:lpstr>
      <vt:lpstr>GradCAM – Gradient Visualization</vt:lpstr>
      <vt:lpstr>GradCAM – Gradient Visualization</vt:lpstr>
      <vt:lpstr>t-SNE – Feature Visualization</vt:lpstr>
      <vt:lpstr>t-SNE – Feature Visualization</vt:lpstr>
      <vt:lpstr>Conclusion</vt:lpstr>
      <vt:lpstr>Key ideas from Project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Carnelos Matteo</dc:creator>
  <cp:lastModifiedBy>Fernando Labra Caso</cp:lastModifiedBy>
  <cp:revision>217</cp:revision>
  <dcterms:created xsi:type="dcterms:W3CDTF">2021-10-12T14:06:34Z</dcterms:created>
  <dcterms:modified xsi:type="dcterms:W3CDTF">2023-05-14T21:53:58Z</dcterms:modified>
</cp:coreProperties>
</file>