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Juego de gato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Rocha Mancera María Fernanda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74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Cloudwatch</a:t>
            </a:r>
            <a:r>
              <a:rPr lang="es-MX" dirty="0" smtClean="0"/>
              <a:t> </a:t>
            </a:r>
            <a:r>
              <a:rPr lang="es-MX" dirty="0" err="1" smtClean="0"/>
              <a:t>logs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586" t="28126" r="1182" b="7721"/>
          <a:stretch/>
        </p:blipFill>
        <p:spPr>
          <a:xfrm>
            <a:off x="1141413" y="1802673"/>
            <a:ext cx="9773192" cy="39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Mockups</a:t>
            </a:r>
            <a:endParaRPr lang="es-MX" dirty="0"/>
          </a:p>
        </p:txBody>
      </p:sp>
      <p:pic>
        <p:nvPicPr>
          <p:cNvPr id="4" name="Imagen 3" descr="https://scontent.fmex2-1.fna.fbcdn.net/v/t1.15752-9/47689037_940244452839946_5939144097611644928_n.jpg?_nc_cat=109&amp;_nc_ht=scontent.fmex2-1.fna&amp;oh=3e87210851329deb6c1b359602300f06&amp;oe=5CA0B2F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24" y="1827122"/>
            <a:ext cx="2174421" cy="404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https://scontent.fmex2-1.fna.fbcdn.net/v/t1.15752-9/47571705_1946639355632164_5245346908955738112_n.jpg?_nc_cat=102&amp;_nc_ht=scontent.fmex2-1.fna&amp;oh=f1b85bea72b919f13cf42eba317e11ef&amp;oe=5C99531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60" y="1827122"/>
            <a:ext cx="2174421" cy="404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https://scontent.fmex2-1.fna.fbcdn.net/v/t1.15752-9/47497842_335830420574213_6683942004272922624_n.jpg?_nc_cat=108&amp;_nc_ht=scontent.fmex2-1.fna&amp;oh=895f923f0c5b2a185429f755bcdd2501&amp;oe=5CA1397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07" y="1827122"/>
            <a:ext cx="2174421" cy="4042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56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juego será el gato tradicional, el cual se conectará al servidor de Amazon mediante los servicios </a:t>
            </a:r>
            <a:r>
              <a:rPr lang="es-MX" dirty="0" err="1"/>
              <a:t>Cognito</a:t>
            </a:r>
            <a:r>
              <a:rPr lang="es-MX" dirty="0"/>
              <a:t> y Lambda. </a:t>
            </a:r>
          </a:p>
          <a:p>
            <a:endParaRPr lang="es-MX" dirty="0"/>
          </a:p>
        </p:txBody>
      </p:sp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151" y="3478938"/>
            <a:ext cx="2761797" cy="276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56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juego </a:t>
            </a:r>
            <a:r>
              <a:rPr lang="es-MX" b="1" dirty="0" smtClean="0"/>
              <a:t>debe </a:t>
            </a:r>
            <a:r>
              <a:rPr lang="es-MX" dirty="0" smtClean="0"/>
              <a:t>funcionar</a:t>
            </a:r>
          </a:p>
          <a:p>
            <a:endParaRPr lang="es-MX" dirty="0" smtClean="0"/>
          </a:p>
          <a:p>
            <a:pPr lvl="0"/>
            <a:r>
              <a:rPr lang="es-MX" dirty="0"/>
              <a:t>El </a:t>
            </a:r>
            <a:r>
              <a:rPr lang="es-MX" dirty="0" err="1"/>
              <a:t>backend</a:t>
            </a:r>
            <a:r>
              <a:rPr lang="es-MX" dirty="0"/>
              <a:t> podrá utilizar JSON o algún otro mecanismo de comunicación de AWS y </a:t>
            </a:r>
            <a:r>
              <a:rPr lang="es-MX" dirty="0" err="1"/>
              <a:t>funcion</a:t>
            </a:r>
            <a:r>
              <a:rPr lang="es-MX" dirty="0"/>
              <a:t>(es) Lambda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178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Control de versiones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37509"/>
            <a:ext cx="9905999" cy="3953692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0.1 – Juego de gato funcional</a:t>
            </a:r>
          </a:p>
          <a:p>
            <a:pPr marL="0" indent="0">
              <a:buNone/>
            </a:pPr>
            <a:r>
              <a:rPr lang="es-MX" dirty="0" smtClean="0"/>
              <a:t>0.1.1 – El juego pide los nombres de los jugadores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MX" sz="2400" dirty="0" smtClean="0"/>
              <a:t>0.2 - </a:t>
            </a:r>
            <a:r>
              <a:rPr lang="es-MX" sz="2400" dirty="0"/>
              <a:t>Conexión a AWS con </a:t>
            </a:r>
            <a:r>
              <a:rPr lang="es-MX" sz="2400" dirty="0" err="1"/>
              <a:t>Cognito</a:t>
            </a:r>
            <a:r>
              <a:rPr lang="es-MX" sz="2400" dirty="0"/>
              <a:t> y </a:t>
            </a:r>
            <a:r>
              <a:rPr lang="es-MX" sz="2400" dirty="0" smtClean="0"/>
              <a:t>Lambda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MX" sz="2400" dirty="0" smtClean="0"/>
              <a:t>1.0 – </a:t>
            </a:r>
            <a:r>
              <a:rPr lang="es-MX" sz="2400" dirty="0"/>
              <a:t>Usar los nombres de cada jugador como entrada de la función Lambda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MX" sz="2400" dirty="0"/>
              <a:t>1.1 - Limitar el número de partidas y cambiar los colores en el </a:t>
            </a:r>
            <a:r>
              <a:rPr lang="es-MX" sz="2400" dirty="0" smtClean="0"/>
              <a:t>diseño</a:t>
            </a:r>
          </a:p>
          <a:p>
            <a:pPr marL="0" lvl="1" indent="0">
              <a:spcBef>
                <a:spcPts val="1000"/>
              </a:spcBef>
              <a:buNone/>
            </a:pPr>
            <a:endParaRPr lang="es-MX" sz="2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s-MX" sz="2400" dirty="0" err="1" smtClean="0"/>
              <a:t>Github</a:t>
            </a:r>
            <a:r>
              <a:rPr lang="es-MX" sz="2400" dirty="0"/>
              <a:t>: https://github.com/fernanda-rocha/JuegoGato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34938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85" y="1736589"/>
            <a:ext cx="7874454" cy="419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3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clases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602377"/>
            <a:ext cx="7907382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6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actividades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2" r="746" b="38410"/>
          <a:stretch/>
        </p:blipFill>
        <p:spPr bwMode="auto">
          <a:xfrm>
            <a:off x="2335530" y="1620882"/>
            <a:ext cx="7539989" cy="49018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606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lambda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634" t="11113" r="16346" b="10234"/>
          <a:stretch/>
        </p:blipFill>
        <p:spPr>
          <a:xfrm>
            <a:off x="2031863" y="1654630"/>
            <a:ext cx="8125097" cy="44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5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3666" t="16416" r="4684" b="10440"/>
          <a:stretch/>
        </p:blipFill>
        <p:spPr bwMode="auto">
          <a:xfrm>
            <a:off x="1808831" y="844731"/>
            <a:ext cx="8719832" cy="51728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6324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1605</TotalTime>
  <Words>127</Words>
  <Application>Microsoft Office PowerPoint</Application>
  <PresentationFormat>Panorámica</PresentationFormat>
  <Paragraphs>22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Circuito</vt:lpstr>
      <vt:lpstr>Juego de gato</vt:lpstr>
      <vt:lpstr>Descripción</vt:lpstr>
      <vt:lpstr>Requerimientos</vt:lpstr>
      <vt:lpstr>Control de versiones</vt:lpstr>
      <vt:lpstr>Casos de uso</vt:lpstr>
      <vt:lpstr>Diagrama de clases</vt:lpstr>
      <vt:lpstr>Diagrama de actividades</vt:lpstr>
      <vt:lpstr>Función lambda</vt:lpstr>
      <vt:lpstr>Presentación de PowerPoint</vt:lpstr>
      <vt:lpstr>Cloudwatch logs</vt:lpstr>
      <vt:lpstr>Mockups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de gato</dc:title>
  <dc:creator>Fer</dc:creator>
  <cp:lastModifiedBy>Fer</cp:lastModifiedBy>
  <cp:revision>7</cp:revision>
  <dcterms:created xsi:type="dcterms:W3CDTF">2018-12-06T05:19:58Z</dcterms:created>
  <dcterms:modified xsi:type="dcterms:W3CDTF">2018-12-07T08:06:34Z</dcterms:modified>
</cp:coreProperties>
</file>