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172ACB-E3B6-4474-8522-3035B68133A5}" type="datetimeFigureOut">
              <a:rPr lang="es-MX" smtClean="0"/>
              <a:t>28/08/2017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792E1BA-F52A-410C-98D7-73F06472868A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1000" y="1268761"/>
            <a:ext cx="8458200" cy="7200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Descripción y objetivos del juego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88640"/>
            <a:ext cx="8458200" cy="914400"/>
          </a:xfrm>
        </p:spPr>
        <p:txBody>
          <a:bodyPr/>
          <a:lstStyle/>
          <a:p>
            <a:r>
              <a:rPr lang="es-MX" dirty="0" smtClean="0"/>
              <a:t>Juego “Puntos locos”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2204864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juego consiste en: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mostrar en pantalla una serie de puntos de colores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tendrán que asociarse con los puntos de ese mismo color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así eliminándose </a:t>
            </a:r>
            <a:endParaRPr lang="es-MX" dirty="0"/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debajo de esos puntos estará en incógnita una imagen que se tendrá que descubrir al momento en que se van eliminando los puntos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 el objetivo del juego es descubrir la imagen en menos clics 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el juego ira sumando los puntos que se van eliminando cada punto valdrá 1 y</a:t>
            </a:r>
          </a:p>
          <a:p>
            <a:pPr>
              <a:buFont typeface="Arial" pitchFamily="34" charset="0"/>
              <a:buChar char="•"/>
            </a:pPr>
            <a:r>
              <a:rPr lang="es-MX" dirty="0" smtClean="0"/>
              <a:t>el usuario tendrá la posibilidad de reiniciar el juego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Recomendaciones del juego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juego solo podrá participar un jugador</a:t>
            </a:r>
          </a:p>
          <a:p>
            <a:r>
              <a:rPr lang="es-MX" dirty="0" smtClean="0"/>
              <a:t>La edad recomendada para jugar es de 6 años a 15 años</a:t>
            </a:r>
          </a:p>
          <a:p>
            <a:r>
              <a:rPr lang="es-MX" dirty="0" smtClean="0"/>
              <a:t>Contar con una </a:t>
            </a:r>
            <a:r>
              <a:rPr lang="es-MX" dirty="0" err="1" smtClean="0"/>
              <a:t>pc</a:t>
            </a:r>
            <a:r>
              <a:rPr lang="es-MX" dirty="0" smtClean="0"/>
              <a:t> </a:t>
            </a:r>
            <a:r>
              <a:rPr lang="es-MX" dirty="0" smtClean="0"/>
              <a:t>o laptop que tenga </a:t>
            </a:r>
            <a:r>
              <a:rPr lang="es-MX" dirty="0" err="1" smtClean="0"/>
              <a:t>touch</a:t>
            </a:r>
            <a:r>
              <a:rPr lang="es-MX" dirty="0" smtClean="0"/>
              <a:t> </a:t>
            </a:r>
            <a:r>
              <a:rPr lang="es-MX" dirty="0" err="1" smtClean="0"/>
              <a:t>pad</a:t>
            </a:r>
            <a:r>
              <a:rPr lang="es-MX" dirty="0" smtClean="0"/>
              <a:t> y/o mouse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Planificación de actividades para el desarrollo del juego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23528" y="1988840"/>
          <a:ext cx="8686800" cy="20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578695">
                <a:tc>
                  <a:txBody>
                    <a:bodyPr/>
                    <a:lstStyle/>
                    <a:p>
                      <a:r>
                        <a:rPr lang="es-MX" dirty="0" smtClean="0"/>
                        <a:t>lunes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miércoles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jueves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viernes</a:t>
                      </a:r>
                      <a:endParaRPr lang="es-MX" dirty="0"/>
                    </a:p>
                  </a:txBody>
                  <a:tcPr/>
                </a:tc>
              </a:tr>
              <a:tr h="1513483">
                <a:tc>
                  <a:txBody>
                    <a:bodyPr/>
                    <a:lstStyle/>
                    <a:p>
                      <a:r>
                        <a:rPr lang="es-MX" dirty="0" smtClean="0"/>
                        <a:t>Planteamiento</a:t>
                      </a:r>
                      <a:r>
                        <a:rPr lang="es-MX" baseline="0" dirty="0" smtClean="0"/>
                        <a:t> del problema</a:t>
                      </a:r>
                    </a:p>
                    <a:p>
                      <a:r>
                        <a:rPr lang="es-MX" baseline="0" dirty="0" smtClean="0"/>
                        <a:t>Se eligió la temática del juego y 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eligieron algunas bases del juego y objetivos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 empezó a elaborar un esbozo de</a:t>
                      </a:r>
                      <a:r>
                        <a:rPr lang="es-MX" baseline="0" dirty="0" smtClean="0"/>
                        <a:t>l caso de usos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Termino de caso de uso.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Implementación</a:t>
                      </a:r>
                      <a:r>
                        <a:rPr lang="es-MX" baseline="0" dirty="0" smtClean="0"/>
                        <a:t> del programa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locos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C:\Users\Clases\Documents\20170828_1222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640960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</TotalTime>
  <Words>185</Words>
  <Application>Microsoft Office PowerPoint</Application>
  <PresentationFormat>Presentación en pantalla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Descripción y objetivos del juego </vt:lpstr>
      <vt:lpstr>Recomendaciones del juego</vt:lpstr>
      <vt:lpstr>Planificación de actividades para el desarrollo del juego</vt:lpstr>
      <vt:lpstr>Puntos locos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y objetivos del juego</dc:title>
  <dc:creator>Clases</dc:creator>
  <cp:lastModifiedBy>Clases</cp:lastModifiedBy>
  <cp:revision>5</cp:revision>
  <dcterms:created xsi:type="dcterms:W3CDTF">2017-08-28T16:45:36Z</dcterms:created>
  <dcterms:modified xsi:type="dcterms:W3CDTF">2017-08-28T17:28:44Z</dcterms:modified>
</cp:coreProperties>
</file>