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0B1C5E-424B-4F8A-866F-34BD5420166B}" type="datetimeFigureOut">
              <a:rPr lang="es-MX" smtClean="0"/>
              <a:t>17/11/2017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E34194-0582-43B9-87D8-08EAE60798E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0B1C5E-424B-4F8A-866F-34BD5420166B}" type="datetimeFigureOut">
              <a:rPr lang="es-MX" smtClean="0"/>
              <a:t>17/11/2017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E34194-0582-43B9-87D8-08EAE60798E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0B1C5E-424B-4F8A-866F-34BD5420166B}" type="datetimeFigureOut">
              <a:rPr lang="es-MX" smtClean="0"/>
              <a:t>17/11/2017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E34194-0582-43B9-87D8-08EAE60798E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0B1C5E-424B-4F8A-866F-34BD5420166B}" type="datetimeFigureOut">
              <a:rPr lang="es-MX" smtClean="0"/>
              <a:t>17/11/2017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E34194-0582-43B9-87D8-08EAE60798E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0B1C5E-424B-4F8A-866F-34BD5420166B}" type="datetimeFigureOut">
              <a:rPr lang="es-MX" smtClean="0"/>
              <a:t>17/11/2017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E34194-0582-43B9-87D8-08EAE60798E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0B1C5E-424B-4F8A-866F-34BD5420166B}" type="datetimeFigureOut">
              <a:rPr lang="es-MX" smtClean="0"/>
              <a:t>17/11/2017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E34194-0582-43B9-87D8-08EAE60798E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0B1C5E-424B-4F8A-866F-34BD5420166B}" type="datetimeFigureOut">
              <a:rPr lang="es-MX" smtClean="0"/>
              <a:t>17/11/2017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E34194-0582-43B9-87D8-08EAE60798E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0B1C5E-424B-4F8A-866F-34BD5420166B}" type="datetimeFigureOut">
              <a:rPr lang="es-MX" smtClean="0"/>
              <a:t>17/11/2017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E34194-0582-43B9-87D8-08EAE60798E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0B1C5E-424B-4F8A-866F-34BD5420166B}" type="datetimeFigureOut">
              <a:rPr lang="es-MX" smtClean="0"/>
              <a:t>17/11/2017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E34194-0582-43B9-87D8-08EAE60798E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0B1C5E-424B-4F8A-866F-34BD5420166B}" type="datetimeFigureOut">
              <a:rPr lang="es-MX" smtClean="0"/>
              <a:t>17/11/2017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E34194-0582-43B9-87D8-08EAE60798E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0B1C5E-424B-4F8A-866F-34BD5420166B}" type="datetimeFigureOut">
              <a:rPr lang="es-MX" smtClean="0"/>
              <a:t>17/11/2017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E34194-0582-43B9-87D8-08EAE60798E7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E0B1C5E-424B-4F8A-866F-34BD5420166B}" type="datetimeFigureOut">
              <a:rPr lang="es-MX" smtClean="0"/>
              <a:t>17/11/2017</a:t>
            </a:fld>
            <a:endParaRPr lang="es-MX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AE34194-0582-43B9-87D8-08EAE60798E7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Alcancía Digital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Rosales Páez María Fernanda</a:t>
            </a:r>
          </a:p>
          <a:p>
            <a:r>
              <a:rPr lang="es-MX" dirty="0" smtClean="0"/>
              <a:t>Martínez Barradas Yonathan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2225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1196752"/>
            <a:ext cx="6390291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9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Definiendo Fechas</a:t>
            </a:r>
          </a:p>
          <a:p>
            <a:endParaRPr lang="es-MX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558069"/>
              </p:ext>
            </p:extLst>
          </p:nvPr>
        </p:nvGraphicFramePr>
        <p:xfrm>
          <a:off x="467546" y="1402080"/>
          <a:ext cx="835292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275"/>
                <a:gridCol w="1193275"/>
                <a:gridCol w="1193275"/>
                <a:gridCol w="1193275"/>
                <a:gridCol w="1193275"/>
                <a:gridCol w="1193275"/>
                <a:gridCol w="1193275"/>
              </a:tblGrid>
              <a:tr h="630091">
                <a:tc>
                  <a:txBody>
                    <a:bodyPr/>
                    <a:lstStyle/>
                    <a:p>
                      <a:r>
                        <a:rPr lang="es-MX" dirty="0" smtClean="0"/>
                        <a:t>Lunes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Martes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Miercoles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Jueves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Viernes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Sabado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Domingo</a:t>
                      </a:r>
                      <a:endParaRPr lang="es-MX" dirty="0"/>
                    </a:p>
                  </a:txBody>
                  <a:tcPr/>
                </a:tc>
              </a:tr>
              <a:tr h="36505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Definición</a:t>
                      </a:r>
                      <a:r>
                        <a:rPr lang="es-MX" sz="1200" baseline="0" dirty="0" smtClean="0"/>
                        <a:t> de roles quien será el responsable y el revisor</a:t>
                      </a:r>
                    </a:p>
                    <a:p>
                      <a:r>
                        <a:rPr lang="es-MX" sz="1200" baseline="0" dirty="0" smtClean="0"/>
                        <a:t>Levantamiento de requisitos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Revisar requisitos por</a:t>
                      </a:r>
                      <a:r>
                        <a:rPr lang="es-MX" sz="1200" baseline="0" dirty="0" smtClean="0"/>
                        <a:t> equipo  y concretar requisitos funcionales para iniciar el desarrollo de la aplicación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Se hizo</a:t>
                      </a:r>
                      <a:r>
                        <a:rPr lang="es-MX" sz="1200" baseline="0" dirty="0" smtClean="0"/>
                        <a:t> toda la documentación necesaria acerca del proyecto diagrama UML planteamiento de las clases que se </a:t>
                      </a:r>
                      <a:r>
                        <a:rPr lang="es-MX" sz="1200" baseline="0" dirty="0" err="1" smtClean="0"/>
                        <a:t>utilizarian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Creación</a:t>
                      </a:r>
                      <a:r>
                        <a:rPr lang="es-MX" sz="1200" baseline="0" dirty="0" smtClean="0"/>
                        <a:t> de las interfaces del proyecto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Codificación del proyecto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Codificación</a:t>
                      </a:r>
                      <a:r>
                        <a:rPr lang="es-MX" sz="1200" baseline="0" dirty="0" smtClean="0"/>
                        <a:t> y pruebas testeo del proyecto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Codificación del proyecto(</a:t>
                      </a:r>
                      <a:r>
                        <a:rPr lang="es-MX" sz="1200" dirty="0" err="1" smtClean="0"/>
                        <a:t>revision</a:t>
                      </a:r>
                      <a:r>
                        <a:rPr lang="es-MX" sz="1200" dirty="0" smtClean="0"/>
                        <a:t> de detalles</a:t>
                      </a:r>
                      <a:r>
                        <a:rPr lang="es-MX" sz="1200" baseline="0" dirty="0" smtClean="0"/>
                        <a:t> y defectos)</a:t>
                      </a:r>
                      <a:endParaRPr lang="es-MX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5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Cuales fueron las mejoras del proyecto Alcancía Digital</a:t>
            </a:r>
          </a:p>
          <a:p>
            <a:r>
              <a:rPr lang="es-MX" dirty="0" smtClean="0"/>
              <a:t>El diseño de las monedas personalizadas</a:t>
            </a:r>
          </a:p>
          <a:p>
            <a:r>
              <a:rPr lang="es-MX" dirty="0" smtClean="0"/>
              <a:t>Interfaz grafica con mejor calidad y diseño</a:t>
            </a:r>
          </a:p>
          <a:p>
            <a:r>
              <a:rPr lang="es-MX" dirty="0" smtClean="0"/>
              <a:t>Mejor distribución de tiempos para el desarrollo del proyecto</a:t>
            </a:r>
          </a:p>
          <a:p>
            <a:r>
              <a:rPr lang="es-MX" dirty="0" smtClean="0"/>
              <a:t>Mejor manejo de los </a:t>
            </a:r>
            <a:r>
              <a:rPr lang="es-MX" dirty="0" err="1" smtClean="0"/>
              <a:t>Jpane</a:t>
            </a:r>
            <a:r>
              <a:rPr lang="es-MX" dirty="0" smtClean="0"/>
              <a:t> y </a:t>
            </a:r>
            <a:r>
              <a:rPr lang="es-MX" dirty="0" err="1" smtClean="0"/>
              <a:t>Jframe</a:t>
            </a:r>
            <a:r>
              <a:rPr lang="es-MX" dirty="0" smtClean="0"/>
              <a:t> en java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7181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L</a:t>
            </a:r>
            <a:r>
              <a:rPr lang="es-MX" dirty="0" smtClean="0">
                <a:solidFill>
                  <a:schemeClr val="bg1"/>
                </a:solidFill>
              </a:rPr>
              <a:t>a </a:t>
            </a:r>
            <a:r>
              <a:rPr lang="es-MX" dirty="0">
                <a:solidFill>
                  <a:schemeClr val="bg1"/>
                </a:solidFill>
              </a:rPr>
              <a:t>detección de errores del proyecto Alcancía </a:t>
            </a:r>
            <a:r>
              <a:rPr lang="es-MX" dirty="0" smtClean="0">
                <a:solidFill>
                  <a:schemeClr val="bg1"/>
                </a:solidFill>
              </a:rPr>
              <a:t>Digital</a:t>
            </a:r>
          </a:p>
          <a:p>
            <a:r>
              <a:rPr lang="es-MX" dirty="0" smtClean="0"/>
              <a:t>El numero total de requisitos</a:t>
            </a:r>
          </a:p>
          <a:p>
            <a:r>
              <a:rPr lang="es-MX" dirty="0" smtClean="0"/>
              <a:t>Cuando guardábamos las monedas que se agregaban a la alcancía lo hacia 2 veces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9430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26840"/>
          </a:xfrm>
        </p:spPr>
        <p:txBody>
          <a:bodyPr/>
          <a:lstStyle/>
          <a:p>
            <a:r>
              <a:rPr lang="es-MX" dirty="0" smtClean="0"/>
              <a:t>Diagrama UML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97" y="1268760"/>
            <a:ext cx="681037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10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914872"/>
          </a:xfrm>
        </p:spPr>
        <p:txBody>
          <a:bodyPr/>
          <a:lstStyle/>
          <a:p>
            <a:r>
              <a:rPr lang="es-MX" dirty="0" smtClean="0"/>
              <a:t>Diagrama UML Interfaz</a:t>
            </a:r>
          </a:p>
          <a:p>
            <a:endParaRPr lang="es-MX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3" y="1914525"/>
            <a:ext cx="319087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814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Vistas </a:t>
            </a:r>
          </a:p>
          <a:p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5742319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35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7776864" cy="5437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Elipse"/>
          <p:cNvSpPr/>
          <p:nvPr/>
        </p:nvSpPr>
        <p:spPr>
          <a:xfrm>
            <a:off x="2627784" y="2492896"/>
            <a:ext cx="3600400" cy="1656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Elipse"/>
          <p:cNvSpPr/>
          <p:nvPr/>
        </p:nvSpPr>
        <p:spPr>
          <a:xfrm>
            <a:off x="683568" y="4414765"/>
            <a:ext cx="1800200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0833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620688"/>
            <a:ext cx="7956623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99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33</TotalTime>
  <Words>159</Words>
  <Application>Microsoft Office PowerPoint</Application>
  <PresentationFormat>Presentación en pantalla 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Verdana</vt:lpstr>
      <vt:lpstr>Wingdings 2</vt:lpstr>
      <vt:lpstr>Aspecto</vt:lpstr>
      <vt:lpstr>Alcancía Digital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NODRISA</dc:creator>
  <cp:lastModifiedBy>Feer Ro</cp:lastModifiedBy>
  <cp:revision>7</cp:revision>
  <dcterms:created xsi:type="dcterms:W3CDTF">2017-09-23T02:13:43Z</dcterms:created>
  <dcterms:modified xsi:type="dcterms:W3CDTF">2017-11-17T23:43:04Z</dcterms:modified>
</cp:coreProperties>
</file>