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59" r:id="rId8"/>
    <p:sldId id="267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8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9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4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1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8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1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0BDF-5C3B-4DC8-9A13-54FFEDF9004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BAA6-7D27-4C5E-B915-EBCA33FEB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888942" y="2613391"/>
            <a:ext cx="4303058" cy="1631216"/>
          </a:xfrm>
          <a:prstGeom prst="rect">
            <a:avLst/>
          </a:prstGeom>
          <a:solidFill>
            <a:srgbClr val="71E6CC"/>
          </a:solidFill>
        </p:spPr>
        <p:txBody>
          <a:bodyPr wrap="square">
            <a:spAutoFit/>
          </a:bodyPr>
          <a:lstStyle/>
          <a:p>
            <a:r>
              <a:rPr lang="pt-BR" sz="1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Kai" panose="04050603020B02020204" pitchFamily="82" charset="0"/>
              </a:rPr>
              <a:t>OBRIGADA</a:t>
            </a:r>
            <a:endParaRPr lang="pt-BR" sz="10000" dirty="0">
              <a:solidFill>
                <a:schemeClr val="tx1">
                  <a:lumMod val="75000"/>
                  <a:lumOff val="25000"/>
                </a:schemeClr>
              </a:solidFill>
              <a:latin typeface="Bebas Kai" panose="04050603020B020202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6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5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63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Bebas Kai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caramico</dc:creator>
  <cp:lastModifiedBy>fernanda caramico</cp:lastModifiedBy>
  <cp:revision>2</cp:revision>
  <dcterms:created xsi:type="dcterms:W3CDTF">2019-05-25T01:31:14Z</dcterms:created>
  <dcterms:modified xsi:type="dcterms:W3CDTF">2019-05-25T01:33:12Z</dcterms:modified>
</cp:coreProperties>
</file>