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18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79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3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89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508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94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958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9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7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31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94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24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3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6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41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94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CA2C-80F8-44DC-9E7F-234EB68CF2C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667396-E1BD-4309-BE77-ACC0F237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97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2985" y="2476499"/>
            <a:ext cx="10401300" cy="1033463"/>
          </a:xfrm>
        </p:spPr>
        <p:txBody>
          <a:bodyPr/>
          <a:lstStyle/>
          <a:p>
            <a:pPr algn="l"/>
            <a:r>
              <a:rPr lang="pt-BR" sz="6000" dirty="0" err="1" smtClean="0"/>
              <a:t>SmartMuseum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i="1" dirty="0" err="1" smtClean="0"/>
              <a:t>Arduino</a:t>
            </a:r>
            <a:r>
              <a:rPr lang="pt-BR" sz="4000" i="1" dirty="0" smtClean="0"/>
              <a:t> com DHT11 e bibliotecas</a:t>
            </a:r>
            <a:endParaRPr lang="pt-BR" sz="4000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2985" y="3509962"/>
            <a:ext cx="9144000" cy="24384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sz="1800" dirty="0" smtClean="0"/>
              <a:t>01191073 Fernanda </a:t>
            </a:r>
            <a:r>
              <a:rPr lang="pt-BR" sz="1800" dirty="0" err="1" smtClean="0"/>
              <a:t>Caramico</a:t>
            </a:r>
            <a:endParaRPr lang="pt-BR" sz="1800" dirty="0" smtClean="0"/>
          </a:p>
          <a:p>
            <a:pPr algn="l">
              <a:lnSpc>
                <a:spcPct val="100000"/>
              </a:lnSpc>
            </a:pPr>
            <a:r>
              <a:rPr lang="pt-BR" sz="1800" dirty="0" smtClean="0"/>
              <a:t>01191003 Guilherme Pardo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/>
              <a:t>01191015 Marcos Paulo Gomes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/>
              <a:t>01191101 </a:t>
            </a:r>
            <a:r>
              <a:rPr lang="pt-BR" sz="1800" dirty="0" err="1" smtClean="0"/>
              <a:t>Michelli</a:t>
            </a:r>
            <a:r>
              <a:rPr lang="pt-BR" sz="1800" dirty="0" smtClean="0"/>
              <a:t> Franco</a:t>
            </a:r>
          </a:p>
          <a:p>
            <a:pPr algn="l">
              <a:lnSpc>
                <a:spcPct val="100000"/>
              </a:lnSpc>
            </a:pPr>
            <a:r>
              <a:rPr lang="pt-BR" sz="1800" dirty="0" smtClean="0"/>
              <a:t>01191013 Renan </a:t>
            </a:r>
            <a:r>
              <a:rPr lang="pt-BR" sz="1800" dirty="0" err="1" smtClean="0"/>
              <a:t>Sutto</a:t>
            </a:r>
            <a:endParaRPr lang="pt-BR" sz="1800" dirty="0" smtClean="0"/>
          </a:p>
          <a:p>
            <a:pPr algn="l">
              <a:lnSpc>
                <a:spcPct val="100000"/>
              </a:lnSpc>
            </a:pPr>
            <a:r>
              <a:rPr lang="pt-BR" sz="1800" dirty="0" smtClean="0"/>
              <a:t>01191075 Ryan de Carvalho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7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988050" y="2193719"/>
            <a:ext cx="5547458" cy="3228975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5808" y="1158240"/>
            <a:ext cx="8596668" cy="1320800"/>
          </a:xfrm>
        </p:spPr>
        <p:txBody>
          <a:bodyPr/>
          <a:lstStyle/>
          <a:p>
            <a:r>
              <a:rPr lang="pt-BR" dirty="0" smtClean="0"/>
              <a:t>Conectando DHT11 à placa do </a:t>
            </a:r>
            <a:r>
              <a:rPr lang="pt-BR" dirty="0" err="1" smtClean="0"/>
              <a:t>Arduino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" y="2193719"/>
            <a:ext cx="5619750" cy="3228975"/>
          </a:xfrm>
          <a:prstGeom prst="rect">
            <a:avLst/>
          </a:prstGeom>
        </p:spPr>
      </p:pic>
      <p:sp>
        <p:nvSpPr>
          <p:cNvPr id="4" name="AutoShape 2" descr="EsquemÃ¡tico do circuito DHT11 com Arduino uno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6096000" y="2377045"/>
            <a:ext cx="53447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+mj-lt"/>
              </a:rPr>
              <a:t>DHT11 tem 4 conectores: VCC, Sinal, NC, GND.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+mj-lt"/>
              </a:rPr>
              <a:t>Vendo o DHT11 de frente, conectar:</a:t>
            </a:r>
          </a:p>
          <a:p>
            <a:r>
              <a:rPr lang="pt-BR" dirty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     </a:t>
            </a:r>
            <a:r>
              <a:rPr lang="pt-BR" b="1" dirty="0" smtClean="0">
                <a:latin typeface="+mj-lt"/>
              </a:rPr>
              <a:t>VCC</a:t>
            </a:r>
            <a:r>
              <a:rPr lang="pt-BR" dirty="0" smtClean="0">
                <a:latin typeface="+mj-lt"/>
              </a:rPr>
              <a:t> – Conectar na porta 5V</a:t>
            </a:r>
          </a:p>
          <a:p>
            <a:r>
              <a:rPr lang="pt-BR" dirty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     </a:t>
            </a:r>
            <a:r>
              <a:rPr lang="pt-BR" b="1" dirty="0" smtClean="0">
                <a:latin typeface="+mj-lt"/>
              </a:rPr>
              <a:t>Sinal </a:t>
            </a:r>
            <a:r>
              <a:rPr lang="pt-BR" dirty="0" smtClean="0">
                <a:latin typeface="+mj-lt"/>
              </a:rPr>
              <a:t>– Conectar na porta a ser utilizada </a:t>
            </a:r>
          </a:p>
          <a:p>
            <a:r>
              <a:rPr lang="pt-BR" dirty="0">
                <a:latin typeface="+mj-lt"/>
              </a:rPr>
              <a:t>	</a:t>
            </a:r>
            <a:r>
              <a:rPr lang="pt-BR" dirty="0" smtClean="0">
                <a:latin typeface="+mj-lt"/>
              </a:rPr>
              <a:t>(no caso, A1)</a:t>
            </a:r>
          </a:p>
          <a:p>
            <a:r>
              <a:rPr lang="pt-BR" dirty="0" smtClean="0">
                <a:latin typeface="+mj-lt"/>
              </a:rPr>
              <a:t>      </a:t>
            </a:r>
            <a:r>
              <a:rPr lang="pt-BR" b="1" dirty="0" smtClean="0">
                <a:latin typeface="+mj-lt"/>
              </a:rPr>
              <a:t>NC</a:t>
            </a:r>
            <a:r>
              <a:rPr lang="pt-BR" dirty="0" smtClean="0">
                <a:latin typeface="+mj-lt"/>
              </a:rPr>
              <a:t> – </a:t>
            </a:r>
            <a:r>
              <a:rPr lang="pt-BR" dirty="0" err="1" smtClean="0">
                <a:latin typeface="+mj-lt"/>
              </a:rPr>
              <a:t>Not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connected</a:t>
            </a:r>
            <a:r>
              <a:rPr lang="pt-BR" dirty="0" smtClean="0">
                <a:latin typeface="+mj-lt"/>
              </a:rPr>
              <a:t>, não conectar</a:t>
            </a:r>
          </a:p>
          <a:p>
            <a:r>
              <a:rPr lang="pt-BR" dirty="0" smtClean="0">
                <a:latin typeface="+mj-lt"/>
              </a:rPr>
              <a:t>      </a:t>
            </a:r>
            <a:r>
              <a:rPr lang="pt-BR" b="1" dirty="0" smtClean="0">
                <a:latin typeface="+mj-lt"/>
              </a:rPr>
              <a:t>GND </a:t>
            </a:r>
            <a:r>
              <a:rPr lang="pt-BR" dirty="0" smtClean="0">
                <a:latin typeface="+mj-lt"/>
              </a:rPr>
              <a:t>– Conectar ao GND do </a:t>
            </a:r>
            <a:r>
              <a:rPr lang="pt-BR" dirty="0" err="1" smtClean="0">
                <a:latin typeface="+mj-lt"/>
              </a:rPr>
              <a:t>Arduino</a:t>
            </a:r>
            <a:endParaRPr lang="pt-BR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+mj-lt"/>
              </a:rPr>
              <a:t>Depois, conectar </a:t>
            </a:r>
            <a:r>
              <a:rPr lang="pt-BR" dirty="0" err="1" smtClean="0">
                <a:latin typeface="+mj-lt"/>
              </a:rPr>
              <a:t>Arduino</a:t>
            </a:r>
            <a:r>
              <a:rPr lang="pt-BR" dirty="0" smtClean="0">
                <a:latin typeface="+mj-lt"/>
              </a:rPr>
              <a:t> por USB ao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+mj-lt"/>
              </a:rPr>
              <a:t>Em “Ferramentas &gt; Porta” no </a:t>
            </a:r>
            <a:r>
              <a:rPr lang="pt-BR" dirty="0" err="1" smtClean="0">
                <a:latin typeface="+mj-lt"/>
              </a:rPr>
              <a:t>Arduino</a:t>
            </a:r>
            <a:r>
              <a:rPr lang="pt-BR" dirty="0" smtClean="0">
                <a:latin typeface="+mj-lt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+mj-lt"/>
              </a:rPr>
              <a:t>configurar a porta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93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469" y="1214511"/>
            <a:ext cx="8596668" cy="1320800"/>
          </a:xfrm>
        </p:spPr>
        <p:txBody>
          <a:bodyPr/>
          <a:lstStyle/>
          <a:p>
            <a:r>
              <a:rPr lang="pt-BR" dirty="0" smtClean="0"/>
              <a:t>Adicionando bibliotecas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4132" y="2163250"/>
            <a:ext cx="10303412" cy="4351338"/>
          </a:xfrm>
        </p:spPr>
        <p:txBody>
          <a:bodyPr/>
          <a:lstStyle/>
          <a:p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Baixar a biblioteca do DHT11</a:t>
            </a:r>
          </a:p>
          <a:p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Fonte da nossa: </a:t>
            </a:r>
            <a:r>
              <a:rPr lang="pt-BR" i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www.arduinoecia.com.br</a:t>
            </a:r>
          </a:p>
          <a:p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Extrair arquivos .h e .</a:t>
            </a:r>
            <a:r>
              <a:rPr lang="pt-BR" dirty="0" err="1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cpp</a:t>
            </a:r>
            <a:r>
              <a:rPr lang="pt-BR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do .zip da biblioteca</a:t>
            </a:r>
          </a:p>
          <a:p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Salvá-los em uma pasta localizada em “</a:t>
            </a:r>
            <a:r>
              <a:rPr lang="pt-BR" i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Documentos/</a:t>
            </a:r>
            <a:r>
              <a:rPr lang="pt-BR" i="1" dirty="0" err="1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Arduino</a:t>
            </a:r>
            <a:r>
              <a:rPr lang="pt-BR" i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i="1" dirty="0" err="1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libraries</a:t>
            </a:r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” e </a:t>
            </a:r>
          </a:p>
          <a:p>
            <a:pPr marL="0" indent="0">
              <a:buNone/>
            </a:pPr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   nomear a pasta como “DHT”</a:t>
            </a:r>
          </a:p>
          <a:p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 código, incluímos a biblioteca usando o comando</a:t>
            </a:r>
          </a:p>
          <a:p>
            <a:pPr marL="0" indent="0">
              <a:buNone/>
            </a:pPr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   “</a:t>
            </a:r>
            <a:r>
              <a:rPr lang="pt-BR" i="1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#include </a:t>
            </a:r>
            <a:r>
              <a:rPr lang="pt-BR" i="1" dirty="0" err="1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nome_da_biblioteca.h</a:t>
            </a:r>
            <a:r>
              <a:rPr lang="pt-BR" dirty="0" smtClean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” na primeira linha</a:t>
            </a:r>
            <a:endParaRPr lang="pt-BR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código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08" r="52242" b="37208"/>
          <a:stretch/>
        </p:blipFill>
        <p:spPr>
          <a:xfrm>
            <a:off x="645498" y="1420837"/>
            <a:ext cx="8209915" cy="440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3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4829" y="369888"/>
            <a:ext cx="8596668" cy="1320800"/>
          </a:xfrm>
        </p:spPr>
        <p:txBody>
          <a:bodyPr/>
          <a:lstStyle/>
          <a:p>
            <a:r>
              <a:rPr lang="pt-BR" dirty="0" smtClean="0"/>
              <a:t>Resultados</a:t>
            </a:r>
            <a:br>
              <a:rPr lang="pt-BR" dirty="0" smtClean="0"/>
            </a:br>
            <a:r>
              <a:rPr lang="pt-BR" sz="2800" i="1" dirty="0" smtClean="0"/>
              <a:t>monitor e plotter seriais</a:t>
            </a:r>
            <a:endParaRPr lang="pt-BR" sz="2800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-757" t="-1346" r="34251" b="49375"/>
          <a:stretch/>
        </p:blipFill>
        <p:spPr>
          <a:xfrm>
            <a:off x="1080961" y="1690688"/>
            <a:ext cx="10030078" cy="4406705"/>
          </a:xfrm>
          <a:prstGeom prst="rect">
            <a:avLst/>
          </a:prstGeom>
        </p:spPr>
      </p:pic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71872" b="48523"/>
          <a:stretch/>
        </p:blipFill>
        <p:spPr>
          <a:xfrm>
            <a:off x="6021412" y="365125"/>
            <a:ext cx="4581378" cy="47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127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Verdana</vt:lpstr>
      <vt:lpstr>Wingdings 3</vt:lpstr>
      <vt:lpstr>Facetado</vt:lpstr>
      <vt:lpstr>SmartMuseum Arduino com DHT11 e bibliotecas</vt:lpstr>
      <vt:lpstr>Conectando DHT11 à placa do Arduino</vt:lpstr>
      <vt:lpstr>Adicionando bibliotecas</vt:lpstr>
      <vt:lpstr>Configuração do código</vt:lpstr>
      <vt:lpstr>Resultados monitor e plotter seriais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com DHT11 e libraries</dc:title>
  <dc:creator>Aluno</dc:creator>
  <cp:lastModifiedBy>Aluno</cp:lastModifiedBy>
  <cp:revision>6</cp:revision>
  <dcterms:created xsi:type="dcterms:W3CDTF">2019-03-28T19:43:12Z</dcterms:created>
  <dcterms:modified xsi:type="dcterms:W3CDTF">2019-03-28T21:21:05Z</dcterms:modified>
</cp:coreProperties>
</file>