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Amatic SC"/>
      <p:regular r:id="rId30"/>
      <p:bold r:id="rId31"/>
    </p:embeddedFont>
    <p:embeddedFont>
      <p:font typeface="Source Code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0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maticSC-bold.fntdata"/><Relationship Id="rId30" Type="http://schemas.openxmlformats.org/officeDocument/2006/relationships/font" Target="fonts/AmaticSC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8f41bb1c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8f41bb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58f41bb1c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58f41bb1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903651f7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903651f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58f41bb1c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58f41bb1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8f41bb1c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8f41bb1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58f41bb1c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58f41bb1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5903651f7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5903651f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593d6289a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593d628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5903651f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5903651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5903651f7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5903651f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903651f7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903651f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8f41bb1c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8f41bb1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8f41bb1c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8f41bb1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8f41bb1c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58f41bb1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903651f7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903651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8f41bb1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8f41bb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93d6289a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93d628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Manual do Arduino com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aquisição de dados usando node.js</a:t>
            </a:r>
            <a:endParaRPr sz="6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01191073 Fernanda Caramico / 01191003 Guilherme Pardo / 01191015 Marcos Paulo Gomes</a:t>
            </a:r>
            <a:endParaRPr b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01191101 Michelli Franco / 01191013 Renan Sutto / 01191075 Ryan de Carvalho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 para aquisição dos dados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311700" y="242050"/>
            <a:ext cx="8520600" cy="4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Nosso colega Guilherme, da turma A, criou os códigos de aquisição de dados para serem usados com os módulos do Node.js. Vamos fazer o download de “Configurações do servidor NodeJS” como zip, unzipar as pastas e colocar na mesma pasta que criamos </a:t>
            </a:r>
            <a:r>
              <a:rPr i="1" lang="pt-BR"/>
              <a:t>(/ard)</a:t>
            </a:r>
            <a:r>
              <a:rPr lang="pt-BR"/>
              <a:t>. Esses arquivos estão no nosso moodle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t-BR"/>
              <a:t>Essas tags HTML usaremos em nosso site. Copiar para depois!</a:t>
            </a:r>
            <a:endParaRPr i="1"/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3">
            <a:alphaModFix/>
          </a:blip>
          <a:srcRect b="38582" l="27400" r="22572" t="45408"/>
          <a:stretch/>
        </p:blipFill>
        <p:spPr>
          <a:xfrm>
            <a:off x="670113" y="2403450"/>
            <a:ext cx="7803774" cy="14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 rotWithShape="1">
          <a:blip r:embed="rId3">
            <a:alphaModFix/>
          </a:blip>
          <a:srcRect b="72596" l="8781" r="43800" t="0"/>
          <a:stretch/>
        </p:blipFill>
        <p:spPr>
          <a:xfrm>
            <a:off x="1253112" y="1493375"/>
            <a:ext cx="6637776" cy="215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4"/>
          <p:cNvPicPr preferRelativeResize="0"/>
          <p:nvPr/>
        </p:nvPicPr>
        <p:blipFill rotWithShape="1">
          <a:blip r:embed="rId4">
            <a:alphaModFix/>
          </a:blip>
          <a:srcRect b="70976" l="7920" r="42231" t="0"/>
          <a:stretch/>
        </p:blipFill>
        <p:spPr>
          <a:xfrm>
            <a:off x="1253100" y="1485356"/>
            <a:ext cx="6637800" cy="2172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Editando os códigos e criando a página HTML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311700" y="871275"/>
            <a:ext cx="8520600" cy="3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Vá até o repositório /ard e dê um clique com o botão direito do mouse em um ambiente vazio do repositório. Clique em “Open with Code” para abrir a pasta no Visual Studio Code, ou abra o Visual Studio Code e clique em “Open folder” e abra a pasta.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No arquivo “index.js”, mude a porta COM7 para a porta que você estará utilizando com o Arduino UNO.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/>
          <p:nvPr/>
        </p:nvSpPr>
        <p:spPr>
          <a:xfrm>
            <a:off x="3008200" y="2076900"/>
            <a:ext cx="966900" cy="4947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311700" y="387275"/>
            <a:ext cx="8520600" cy="4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Ainda no Visual Studio Code, crie sua HTML na pasta </a:t>
            </a:r>
            <a:r>
              <a:rPr i="1" lang="pt-BR"/>
              <a:t>ard</a:t>
            </a:r>
            <a:r>
              <a:rPr lang="pt-BR"/>
              <a:t>, adicione fora de body as tags &lt;script&gt;&lt;/script&gt; e coloque entre elas: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1. aquelas tags que pegamos do moodle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2. a conexão com outros dois códigos Java Script que estavam no pacote Zip (gráfico e socket)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Já no &lt;body&gt; do html: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3. adicione o Canvas com id Temp e Humi para gerar o gráfico de umidade.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6159875" y="1924950"/>
            <a:ext cx="1093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3849925" y="2143500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3313325" y="153427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"/>
              <a:buChar char="●"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284200"/>
            <a:ext cx="8520600" cy="4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Vamos agora fazer o DHT11 mandar os dados pela COM selecionada para podermos gerar o gráfico. Vá até a pasta /configs dentro daquela que criamos (</a:t>
            </a:r>
            <a:r>
              <a:rPr i="1" lang="pt-BR"/>
              <a:t>ard</a:t>
            </a:r>
            <a:r>
              <a:rPr lang="pt-BR"/>
              <a:t>), abra o GitBash e execute </a:t>
            </a:r>
            <a:r>
              <a:rPr b="1" lang="pt-BR"/>
              <a:t>node index</a:t>
            </a:r>
            <a:r>
              <a:rPr lang="pt-BR"/>
              <a:t>. Isso vai fazer com que o GitBash comece a exibir os dados que o DHT11 está captando. Se eles começarem a aparecer, como foi descrito no código dentro da IDE do arduino, está correto.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São esses dados, do index rodando, que o gráfico vai apresentar no HTML. Deixe o gitbash aberto para que o gráfico continue funcionando. Ah! Não deixe o monitor serial do Arduino aberto, ou a comunicação não será efetiva!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Início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864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começando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77100" y="1348000"/>
            <a:ext cx="8389800" cy="3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Seguindo o manual anterior, de Bibliotecas do DHT11, faça a instalação das bibliotecas na pasta correta (/Meus Documentos/Arduino/libraries) e abra a IDE do Arduino e cole o código na IDE. Como vamos gerar os dois gráficos, de Temperatura e Umidade, deixe os dois dados separados por uma vírgula, vai ser importante para a aquisição dos dados.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Não se esqueça de conectar a placa do Arduino ao computador pela Porta COM em Ferramentas &gt; Porta. Guarde este número, pois vamos usá-lo logo.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36618" l="0" r="51709" t="17110"/>
          <a:stretch/>
        </p:blipFill>
        <p:spPr>
          <a:xfrm>
            <a:off x="887988" y="587125"/>
            <a:ext cx="7368026" cy="396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Começando a conexão para aquisição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323400"/>
            <a:ext cx="8520600" cy="45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Tenha certeza de que o Node.js está corretamente instalado no seu computador. Sua máquina será agora servidor local, onde criaremos nossa API de medição de umidade e temperatura.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Depois, vamos iniciar o package.JSON. É uma forma de fazer o armazenamento e transferência de dados.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Crie uma pasta em qualquer lugar do seu computador. Qualquer mesmo. Aqui, criamos uma chamada </a:t>
            </a:r>
            <a:r>
              <a:rPr i="1" lang="pt-BR"/>
              <a:t>“ard”</a:t>
            </a:r>
            <a:r>
              <a:rPr lang="pt-BR"/>
              <a:t> em Desktop.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Abra o GitBash nesta pasta, e dê o comando </a:t>
            </a:r>
            <a:r>
              <a:rPr b="1" lang="pt-BR"/>
              <a:t>npm init. </a:t>
            </a:r>
            <a:r>
              <a:rPr lang="pt-BR"/>
              <a:t>Ele inicia os módulos (npm), que existem no node.js, na pasta escolhida. Dois arquivos .json aparecerão.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 rotWithShape="1">
          <a:blip r:embed="rId3">
            <a:alphaModFix/>
          </a:blip>
          <a:srcRect b="71923" l="8428" r="42542" t="1626"/>
          <a:stretch/>
        </p:blipFill>
        <p:spPr>
          <a:xfrm>
            <a:off x="868675" y="2351975"/>
            <a:ext cx="6244850" cy="189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9"/>
          <p:cNvPicPr preferRelativeResize="0"/>
          <p:nvPr/>
        </p:nvPicPr>
        <p:blipFill rotWithShape="1">
          <a:blip r:embed="rId4">
            <a:alphaModFix/>
          </a:blip>
          <a:srcRect b="10859" l="5539" r="51149" t="14608"/>
          <a:stretch/>
        </p:blipFill>
        <p:spPr>
          <a:xfrm>
            <a:off x="3509675" y="496175"/>
            <a:ext cx="3727524" cy="360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387275"/>
            <a:ext cx="8520600" cy="4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Assim que os .json estiverem na sua pasta, ainda no GitBash, dê o comando </a:t>
            </a:r>
            <a:r>
              <a:rPr b="1" lang="pt-BR"/>
              <a:t>npm install express socket.io serialport --save</a:t>
            </a:r>
            <a:r>
              <a:rPr lang="pt-BR"/>
              <a:t>. npm install é o comando para instalar os módulos que estaremos utilizando. Express, socket.io e serialport são módulos e --save salva os módulos. Essa ação pode demorar um pouco, pois a instalação está sendo feita da internet para o seu computador. Tenha paciência.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Assim que forem instaladas, um repositório chamado node_modules aparece na pasta na qual estamos trabalhando.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 b="72596" l="8781" r="43800" t="0"/>
          <a:stretch/>
        </p:blipFill>
        <p:spPr>
          <a:xfrm>
            <a:off x="1132087" y="2146900"/>
            <a:ext cx="6637776" cy="215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1"/>
          <p:cNvPicPr preferRelativeResize="0"/>
          <p:nvPr/>
        </p:nvPicPr>
        <p:blipFill rotWithShape="1">
          <a:blip r:embed="rId4">
            <a:alphaModFix/>
          </a:blip>
          <a:srcRect b="10860" l="5682" r="51428" t="14856"/>
          <a:stretch/>
        </p:blipFill>
        <p:spPr>
          <a:xfrm>
            <a:off x="4453675" y="254150"/>
            <a:ext cx="3691226" cy="35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