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E1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3A10-02EB-4ED3-915B-DAE8996BBE4F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93F3-7647-4375-897C-ABD296C95F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583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3A10-02EB-4ED3-915B-DAE8996BBE4F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93F3-7647-4375-897C-ABD296C95F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998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3A10-02EB-4ED3-915B-DAE8996BBE4F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93F3-7647-4375-897C-ABD296C95F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588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3A10-02EB-4ED3-915B-DAE8996BBE4F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93F3-7647-4375-897C-ABD296C95F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1024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3A10-02EB-4ED3-915B-DAE8996BBE4F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93F3-7647-4375-897C-ABD296C95F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709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3A10-02EB-4ED3-915B-DAE8996BBE4F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93F3-7647-4375-897C-ABD296C95F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095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3A10-02EB-4ED3-915B-DAE8996BBE4F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93F3-7647-4375-897C-ABD296C95F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351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3A10-02EB-4ED3-915B-DAE8996BBE4F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93F3-7647-4375-897C-ABD296C95F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639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3A10-02EB-4ED3-915B-DAE8996BBE4F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93F3-7647-4375-897C-ABD296C95F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569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3A10-02EB-4ED3-915B-DAE8996BBE4F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93F3-7647-4375-897C-ABD296C95F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229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3A10-02EB-4ED3-915B-DAE8996BBE4F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93F3-7647-4375-897C-ABD296C95F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441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D3A10-02EB-4ED3-915B-DAE8996BBE4F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693F3-7647-4375-897C-ABD296C95F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93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6750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54100" y="1574799"/>
            <a:ext cx="10414000" cy="1195579"/>
          </a:xfrm>
          <a:solidFill>
            <a:srgbClr val="CDE1C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pt-BR" sz="8000" dirty="0" smtClean="0"/>
              <a:t>Pesquisa de Arq. Comp.</a:t>
            </a:r>
            <a:endParaRPr lang="pt-BR" sz="8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5058156"/>
            <a:ext cx="2984501" cy="1799844"/>
          </a:xfrm>
          <a:solidFill>
            <a:srgbClr val="CDE1C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pt-BR" dirty="0" smtClean="0"/>
              <a:t>Fernanda </a:t>
            </a:r>
            <a:r>
              <a:rPr lang="pt-BR" dirty="0" err="1" smtClean="0"/>
              <a:t>Caramico</a:t>
            </a:r>
            <a:endParaRPr lang="pt-BR" dirty="0" smtClean="0"/>
          </a:p>
          <a:p>
            <a:r>
              <a:rPr lang="pt-BR" dirty="0" smtClean="0"/>
              <a:t>Francisco Cidade</a:t>
            </a:r>
          </a:p>
          <a:p>
            <a:r>
              <a:rPr lang="pt-BR" dirty="0" smtClean="0"/>
              <a:t>Iago Luz</a:t>
            </a:r>
          </a:p>
          <a:p>
            <a:r>
              <a:rPr lang="pt-BR" dirty="0" smtClean="0"/>
              <a:t>Isabela Carolina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984501" y="5058156"/>
            <a:ext cx="1721678" cy="1815882"/>
          </a:xfrm>
          <a:prstGeom prst="rect">
            <a:avLst/>
          </a:prstGeom>
          <a:solidFill>
            <a:srgbClr val="CDE1C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800" dirty="0" smtClean="0"/>
              <a:t>01191073</a:t>
            </a:r>
          </a:p>
          <a:p>
            <a:r>
              <a:rPr lang="pt-BR" sz="2800" dirty="0" smtClean="0"/>
              <a:t>01191078</a:t>
            </a:r>
          </a:p>
          <a:p>
            <a:r>
              <a:rPr lang="pt-BR" sz="2800" dirty="0" smtClean="0"/>
              <a:t>01191118</a:t>
            </a:r>
          </a:p>
          <a:p>
            <a:r>
              <a:rPr lang="pt-BR" sz="2800" dirty="0" smtClean="0"/>
              <a:t>01191123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8477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Resultado de imagem para computad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503" y="372087"/>
            <a:ext cx="3350420" cy="2035845"/>
          </a:xfrm>
          <a:prstGeom prst="rect">
            <a:avLst/>
          </a:prstGeom>
        </p:spPr>
      </p:pic>
      <p:sp>
        <p:nvSpPr>
          <p:cNvPr id="4" name="AutoShape 4" descr="Resultado de imagem para celula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400" y="181725"/>
            <a:ext cx="2247900" cy="22479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845049" y="2999716"/>
            <a:ext cx="231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Sistema</a:t>
            </a:r>
            <a:endParaRPr lang="pt-BR" sz="4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2252663" y="2821066"/>
            <a:ext cx="1308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Windows</a:t>
            </a:r>
          </a:p>
          <a:p>
            <a:r>
              <a:rPr lang="pt-BR" dirty="0" err="1" smtClean="0"/>
              <a:t>MacOS</a:t>
            </a:r>
            <a:endParaRPr lang="pt-BR" dirty="0" smtClean="0"/>
          </a:p>
          <a:p>
            <a:r>
              <a:rPr lang="pt-BR" dirty="0" smtClean="0"/>
              <a:t>Linux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8169273" y="3049533"/>
            <a:ext cx="210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Android</a:t>
            </a:r>
            <a:r>
              <a:rPr lang="pt-BR" dirty="0" smtClean="0"/>
              <a:t> (Linux)</a:t>
            </a:r>
          </a:p>
          <a:p>
            <a:r>
              <a:rPr lang="pt-BR" dirty="0" smtClean="0"/>
              <a:t>iOS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8169273" y="3506132"/>
            <a:ext cx="2324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r>
              <a:rPr lang="pt-BR" dirty="0" smtClean="0"/>
              <a:t>RAM  - Até 8 GB</a:t>
            </a:r>
          </a:p>
          <a:p>
            <a:r>
              <a:rPr lang="pt-BR" dirty="0" smtClean="0"/>
              <a:t>Interna – 32 GB</a:t>
            </a:r>
          </a:p>
          <a:p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235200" y="3898636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RAM - 4 GB</a:t>
            </a:r>
          </a:p>
          <a:p>
            <a:r>
              <a:rPr lang="pt-BR" dirty="0" smtClean="0"/>
              <a:t>Interna – 1 TB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795586" y="4666603"/>
            <a:ext cx="67786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r>
              <a:rPr lang="pt-BR" sz="2000" dirty="0" smtClean="0"/>
              <a:t>15</a:t>
            </a:r>
            <a:r>
              <a:rPr lang="pt-BR" dirty="0" smtClean="0"/>
              <a:t>”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8762998" y="4719484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 5”</a:t>
            </a:r>
            <a:endParaRPr lang="pt-BR" sz="20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914900" y="3893610"/>
            <a:ext cx="191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Memória</a:t>
            </a:r>
            <a:endParaRPr lang="pt-BR" sz="3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258592" y="4694748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Tela</a:t>
            </a:r>
            <a:endParaRPr lang="pt-BR" sz="4000" dirty="0"/>
          </a:p>
        </p:txBody>
      </p:sp>
      <p:cxnSp>
        <p:nvCxnSpPr>
          <p:cNvPr id="16" name="Conector reto 15"/>
          <p:cNvCxnSpPr/>
          <p:nvPr/>
        </p:nvCxnSpPr>
        <p:spPr>
          <a:xfrm flipV="1">
            <a:off x="2006598" y="3695864"/>
            <a:ext cx="8153400" cy="597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 flipV="1">
            <a:off x="2006598" y="4581861"/>
            <a:ext cx="8153400" cy="597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5270498" y="5331128"/>
            <a:ext cx="162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Peso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8762998" y="5416258"/>
            <a:ext cx="1962150" cy="374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190 g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2749550" y="5476773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1,5 KG</a:t>
            </a:r>
            <a:endParaRPr lang="pt-BR" dirty="0"/>
          </a:p>
        </p:txBody>
      </p:sp>
      <p:cxnSp>
        <p:nvCxnSpPr>
          <p:cNvPr id="21" name="Conector reto 20"/>
          <p:cNvCxnSpPr/>
          <p:nvPr/>
        </p:nvCxnSpPr>
        <p:spPr>
          <a:xfrm flipV="1">
            <a:off x="2006598" y="5343828"/>
            <a:ext cx="8153400" cy="597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4759326" y="5991984"/>
            <a:ext cx="2987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Processador </a:t>
            </a:r>
            <a:endParaRPr lang="pt-BR" sz="4000" dirty="0"/>
          </a:p>
        </p:txBody>
      </p:sp>
      <p:cxnSp>
        <p:nvCxnSpPr>
          <p:cNvPr id="23" name="Conector reto 22"/>
          <p:cNvCxnSpPr/>
          <p:nvPr/>
        </p:nvCxnSpPr>
        <p:spPr>
          <a:xfrm flipV="1">
            <a:off x="2006598" y="5991984"/>
            <a:ext cx="8153400" cy="597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2667000" y="6161261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1.6 GHz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8762998" y="6200386"/>
            <a:ext cx="98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1.8 GHz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896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4716662" y="3100234"/>
            <a:ext cx="218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Vantagens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290168" y="3271005"/>
            <a:ext cx="1954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r>
              <a:rPr lang="pt-BR" dirty="0" smtClean="0"/>
              <a:t>Memória</a:t>
            </a:r>
          </a:p>
          <a:p>
            <a:r>
              <a:rPr lang="pt-BR" dirty="0" smtClean="0"/>
              <a:t>Tela </a:t>
            </a:r>
          </a:p>
          <a:p>
            <a:r>
              <a:rPr lang="pt-BR" dirty="0" smtClean="0"/>
              <a:t>Processamento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8350250" y="3125721"/>
            <a:ext cx="1638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Ligações</a:t>
            </a:r>
          </a:p>
          <a:p>
            <a:r>
              <a:rPr lang="pt-BR" dirty="0" smtClean="0"/>
              <a:t>Portátil</a:t>
            </a:r>
          </a:p>
          <a:p>
            <a:r>
              <a:rPr lang="pt-BR" dirty="0" smtClean="0"/>
              <a:t>Leve</a:t>
            </a:r>
          </a:p>
          <a:p>
            <a:r>
              <a:rPr lang="pt-BR" dirty="0" smtClean="0"/>
              <a:t>Pequeno</a:t>
            </a:r>
          </a:p>
          <a:p>
            <a:r>
              <a:rPr lang="pt-BR" dirty="0" smtClean="0"/>
              <a:t>Versátil</a:t>
            </a:r>
          </a:p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716662" y="4856539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Desvantagens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2423618" y="5327156"/>
            <a:ext cx="133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Peso</a:t>
            </a:r>
          </a:p>
          <a:p>
            <a:r>
              <a:rPr lang="pt-BR" dirty="0" smtClean="0"/>
              <a:t>Volume</a:t>
            </a:r>
          </a:p>
          <a:p>
            <a:r>
              <a:rPr lang="pt-BR" dirty="0" smtClean="0"/>
              <a:t>Preço</a:t>
            </a:r>
          </a:p>
          <a:p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8350250" y="5461055"/>
            <a:ext cx="134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Frágil</a:t>
            </a:r>
          </a:p>
          <a:p>
            <a:r>
              <a:rPr lang="pt-BR" dirty="0" smtClean="0"/>
              <a:t>Memória</a:t>
            </a: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503" y="372087"/>
            <a:ext cx="3350420" cy="203584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400" y="181725"/>
            <a:ext cx="2247900" cy="2247900"/>
          </a:xfrm>
          <a:prstGeom prst="rect">
            <a:avLst/>
          </a:prstGeom>
        </p:spPr>
      </p:pic>
      <p:cxnSp>
        <p:nvCxnSpPr>
          <p:cNvPr id="13" name="Conector reto 12"/>
          <p:cNvCxnSpPr/>
          <p:nvPr/>
        </p:nvCxnSpPr>
        <p:spPr>
          <a:xfrm flipV="1">
            <a:off x="1778000" y="2885801"/>
            <a:ext cx="8153400" cy="597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flipV="1">
            <a:off x="1778000" y="4796808"/>
            <a:ext cx="8153400" cy="597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56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76</Words>
  <Application>Microsoft Office PowerPoint</Application>
  <PresentationFormat>Widescreen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Pesquisa de Arq. Comp.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9</cp:revision>
  <dcterms:created xsi:type="dcterms:W3CDTF">2019-02-14T18:11:47Z</dcterms:created>
  <dcterms:modified xsi:type="dcterms:W3CDTF">2019-02-14T19:37:21Z</dcterms:modified>
</cp:coreProperties>
</file>