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301" r:id="rId3"/>
    <p:sldId id="323" r:id="rId4"/>
    <p:sldId id="324" r:id="rId5"/>
    <p:sldId id="330" r:id="rId6"/>
    <p:sldId id="328" r:id="rId7"/>
    <p:sldId id="325" r:id="rId8"/>
    <p:sldId id="264" r:id="rId9"/>
    <p:sldId id="327" r:id="rId10"/>
    <p:sldId id="322" r:id="rId11"/>
    <p:sldId id="333" r:id="rId12"/>
    <p:sldId id="334" r:id="rId13"/>
    <p:sldId id="335" r:id="rId14"/>
    <p:sldId id="326" r:id="rId15"/>
    <p:sldId id="336" r:id="rId16"/>
    <p:sldId id="31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756469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808385"/>
            <a:ext cx="7221608" cy="4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1154356"/>
            <a:ext cx="6858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uma fazenda, porém uma fazenda só pode ter um cliente como dono;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 usuário, porém um usuário só poderá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sido ou não um lead, porém um lead só pode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várias ocorrência , porém uma ocorrência pode vir apenas de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colaborador poderá tomar conta de várias ocorrências, porém uma ocorrência terá apenas um colaborador;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fazenda pode ter vários sensores, porém um sensor tem apenas uma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sensor tem vários históricos de sensores , porém um histórico de sensor tem apenas um sensor;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968" y="2638206"/>
            <a:ext cx="8413474" cy="1309043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b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30731" y="3088742"/>
            <a:ext cx="748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1" y="1196251"/>
            <a:ext cx="1199147" cy="12878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225238" y="1304965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90" y="1468586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1" y="2743159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2" y="4136118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1556111" y="1107033"/>
            <a:ext cx="994571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1671473" y="3780100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1671473" y="2473253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2636329" y="5028359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49" y="102703"/>
            <a:ext cx="1074197" cy="11361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B532EA-2A05-4265-AA21-DB269940BF74}"/>
              </a:ext>
            </a:extLst>
          </p:cNvPr>
          <p:cNvSpPr/>
          <p:nvPr/>
        </p:nvSpPr>
        <p:spPr>
          <a:xfrm>
            <a:off x="1086084" y="247448"/>
            <a:ext cx="360735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EE7E3-5DEB-431D-B009-2231C3B17605}"/>
              </a:ext>
            </a:extLst>
          </p:cNvPr>
          <p:cNvSpPr txBox="1"/>
          <p:nvPr/>
        </p:nvSpPr>
        <p:spPr>
          <a:xfrm>
            <a:off x="1327566" y="302084"/>
            <a:ext cx="343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VISÃO DO PROJETO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1671781" y="1399323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1671473" y="1480426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),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1740152" y="2821008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1750200" y="2809970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produção,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1740152" y="4144708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1740152" y="4288819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00" y="221064"/>
            <a:ext cx="6039061" cy="4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B4F9978-535F-4A4F-9398-50AB82A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87" y="212370"/>
            <a:ext cx="6953460" cy="4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Utilizar os sensores;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Sistema de login e cadastro de usuário,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64EF9-28B4-496B-BEDB-C5977EC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0" y="915614"/>
            <a:ext cx="4192399" cy="255517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216270" y="161777"/>
            <a:ext cx="745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 + DEMONSTRAÇÃO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28DC4EA-9646-4A02-9454-E319E599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87" y="2062301"/>
            <a:ext cx="4318268" cy="25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6585"/>
              </p:ext>
            </p:extLst>
          </p:nvPr>
        </p:nvGraphicFramePr>
        <p:xfrm>
          <a:off x="180807" y="99110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3" y="2283272"/>
            <a:ext cx="8413474" cy="1309043"/>
          </a:xfrm>
        </p:spPr>
        <p:txBody>
          <a:bodyPr/>
          <a:lstStyle/>
          <a:p>
            <a:r>
              <a:rPr lang="pt-BR" sz="3200" dirty="0">
                <a:latin typeface="Verdana"/>
                <a:ea typeface="Verdana"/>
              </a:rPr>
              <a:t>Demonstração do Site Institucional/Dashboard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(Site/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/API 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ChartJS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641</Words>
  <Application>Microsoft Office PowerPoint</Application>
  <PresentationFormat>Apresentação na tela (16:9)</PresentationFormat>
  <Paragraphs>149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7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 do Site Institucional/Dashboard </vt:lpstr>
      <vt:lpstr>Apresentação do PowerPoint</vt:lpstr>
      <vt:lpstr>Soja</vt:lpstr>
      <vt:lpstr>Soja</vt:lpstr>
      <vt:lpstr>Soja</vt:lpstr>
      <vt:lpstr>Apresentação do PowerPoint</vt:lpstr>
      <vt:lpstr>Apresentação do PowerPoint</vt:lpstr>
      <vt:lpstr>Solução inteligente para seu plantio.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FERNANDA CHIMENEZ LEME .</cp:lastModifiedBy>
  <cp:revision>349</cp:revision>
  <dcterms:modified xsi:type="dcterms:W3CDTF">2021-04-22T19:13:27Z</dcterms:modified>
</cp:coreProperties>
</file>