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87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38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0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5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9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94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78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8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01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7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24CD-AAB1-4A4A-850D-2F8B45EB78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4F1F-52F7-4B81-87B5-551FC4A72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10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95943" y="156754"/>
            <a:ext cx="11756571" cy="6479177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5577" y="1672042"/>
            <a:ext cx="11064240" cy="1371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5577" y="3322858"/>
            <a:ext cx="11064240" cy="1371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35577" y="4960618"/>
            <a:ext cx="11064240" cy="1371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35577" y="2034676"/>
            <a:ext cx="108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 como editor de vídeo gostaria de um sistema para meu computador para garantir uma melhor performance de trabalho.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60634" y="3685492"/>
            <a:ext cx="108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 como editor de vídeo gostaria de ser notificado antes que minha maquina trave, por que não posso atrasar projeto.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0634" y="5323252"/>
            <a:ext cx="108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 como editor de vídeo preciso garantir que minha maquina não ira queimar pois não posso perder material de trabalho .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663978" y="417849"/>
            <a:ext cx="25703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User Story</a:t>
            </a:r>
            <a:endParaRPr lang="pt-BR" sz="4400" dirty="0"/>
          </a:p>
        </p:txBody>
      </p:sp>
      <p:sp>
        <p:nvSpPr>
          <p:cNvPr id="14" name="Retângulo 13"/>
          <p:cNvSpPr/>
          <p:nvPr/>
        </p:nvSpPr>
        <p:spPr>
          <a:xfrm>
            <a:off x="535577" y="417354"/>
            <a:ext cx="11064240" cy="76944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35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2020-03-10T00:01:29Z</dcterms:created>
  <dcterms:modified xsi:type="dcterms:W3CDTF">2020-03-10T00:18:02Z</dcterms:modified>
</cp:coreProperties>
</file>