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7" r:id="rId8"/>
    <p:sldId id="264" r:id="rId9"/>
    <p:sldId id="265" r:id="rId10"/>
    <p:sldId id="268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6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1DDC5-C55D-4630-91B0-042D9566F8F9}" type="doc">
      <dgm:prSet loTypeId="urn:microsoft.com/office/officeart/2005/8/layout/hierarchy1" loCatId="hierarchy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6C65307-1323-4317-9D35-BEA164970E30}">
      <dgm:prSet/>
      <dgm:spPr/>
      <dgm:t>
        <a:bodyPr/>
        <a:lstStyle/>
        <a:p>
          <a:r>
            <a:rPr lang="pt-BR"/>
            <a:t>Os sensores são as peças de hardware que fazem o trabalho crítico dos processos de monitoramento, medições e coleta de dados. Eles são, muitas vezes, uma das primeiras coisas que as pessoas pensam ao imaginar IoT.   Os sensores são dispositivos sofisticados que são frequentemente usados para detectar e responder a sinais elétricos ou ópticos. Um sensor converte o parâmetro físico (por exemplo: temperatura, pressão sanguínea, umidade, velocidade, etc.) em um sinal que pode ser medido eletricamente. Ex: Temperatura.</a:t>
          </a:r>
          <a:br>
            <a:rPr lang="pt-BR"/>
          </a:br>
          <a:endParaRPr lang="en-US"/>
        </a:p>
      </dgm:t>
    </dgm:pt>
    <dgm:pt modelId="{73C784C9-CD4C-4582-89D4-866B4B6B984A}" type="parTrans" cxnId="{CB4AB75D-67AE-46D3-B7C3-F62CD0ADD78C}">
      <dgm:prSet/>
      <dgm:spPr/>
      <dgm:t>
        <a:bodyPr/>
        <a:lstStyle/>
        <a:p>
          <a:endParaRPr lang="en-US"/>
        </a:p>
      </dgm:t>
    </dgm:pt>
    <dgm:pt modelId="{6F514357-520E-40E3-B980-6333D26E6425}" type="sibTrans" cxnId="{CB4AB75D-67AE-46D3-B7C3-F62CD0ADD78C}">
      <dgm:prSet/>
      <dgm:spPr/>
      <dgm:t>
        <a:bodyPr/>
        <a:lstStyle/>
        <a:p>
          <a:endParaRPr lang="en-US"/>
        </a:p>
      </dgm:t>
    </dgm:pt>
    <dgm:pt modelId="{6BDE6B1E-A27D-4F24-B071-840FA6723DE3}">
      <dgm:prSet/>
      <dgm:spPr/>
      <dgm:t>
        <a:bodyPr/>
        <a:lstStyle/>
        <a:p>
          <a:r>
            <a:rPr lang="pt-BR"/>
            <a:t>* É necessário a utilização de sensores que farão a intercomunicação dos dispositivos de forma inteligente.</a:t>
          </a:r>
          <a:endParaRPr lang="en-US"/>
        </a:p>
      </dgm:t>
    </dgm:pt>
    <dgm:pt modelId="{4B347D19-D003-4D9F-9AC4-F0FB0E3E0552}" type="parTrans" cxnId="{652DD374-6C6B-445A-A149-D7F8C5A34157}">
      <dgm:prSet/>
      <dgm:spPr/>
      <dgm:t>
        <a:bodyPr/>
        <a:lstStyle/>
        <a:p>
          <a:endParaRPr lang="en-US"/>
        </a:p>
      </dgm:t>
    </dgm:pt>
    <dgm:pt modelId="{94812BE1-9C71-409B-8D2D-430A50C16724}" type="sibTrans" cxnId="{652DD374-6C6B-445A-A149-D7F8C5A34157}">
      <dgm:prSet/>
      <dgm:spPr/>
      <dgm:t>
        <a:bodyPr/>
        <a:lstStyle/>
        <a:p>
          <a:endParaRPr lang="en-US"/>
        </a:p>
      </dgm:t>
    </dgm:pt>
    <dgm:pt modelId="{8DCBA522-8EA7-467A-8D49-D3AC42CB5583}" type="pres">
      <dgm:prSet presAssocID="{E611DDC5-C55D-4630-91B0-042D9566F8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74BC83-7B75-43B3-AA78-E1C150ECD3A7}" type="pres">
      <dgm:prSet presAssocID="{66C65307-1323-4317-9D35-BEA164970E30}" presName="hierRoot1" presStyleCnt="0"/>
      <dgm:spPr/>
    </dgm:pt>
    <dgm:pt modelId="{ECEEA0F0-5298-4930-AE3B-54B7EE027E7D}" type="pres">
      <dgm:prSet presAssocID="{66C65307-1323-4317-9D35-BEA164970E30}" presName="composite" presStyleCnt="0"/>
      <dgm:spPr/>
    </dgm:pt>
    <dgm:pt modelId="{14104F37-4064-4033-8ACB-0EBCC1F214B3}" type="pres">
      <dgm:prSet presAssocID="{66C65307-1323-4317-9D35-BEA164970E30}" presName="background" presStyleLbl="node0" presStyleIdx="0" presStyleCnt="2"/>
      <dgm:spPr/>
    </dgm:pt>
    <dgm:pt modelId="{A4B0AE5E-39C0-46CC-ACEE-463DF040A674}" type="pres">
      <dgm:prSet presAssocID="{66C65307-1323-4317-9D35-BEA164970E30}" presName="text" presStyleLbl="fgAcc0" presStyleIdx="0" presStyleCnt="2">
        <dgm:presLayoutVars>
          <dgm:chPref val="3"/>
        </dgm:presLayoutVars>
      </dgm:prSet>
      <dgm:spPr/>
    </dgm:pt>
    <dgm:pt modelId="{7A891851-A867-4FA1-A832-A1D4EAF9B599}" type="pres">
      <dgm:prSet presAssocID="{66C65307-1323-4317-9D35-BEA164970E30}" presName="hierChild2" presStyleCnt="0"/>
      <dgm:spPr/>
    </dgm:pt>
    <dgm:pt modelId="{0F67E3BE-F04F-47EE-8A4B-C65DF2A78B1C}" type="pres">
      <dgm:prSet presAssocID="{6BDE6B1E-A27D-4F24-B071-840FA6723DE3}" presName="hierRoot1" presStyleCnt="0"/>
      <dgm:spPr/>
    </dgm:pt>
    <dgm:pt modelId="{918E18DF-4134-46EF-BDFC-4AF9C6A9B34B}" type="pres">
      <dgm:prSet presAssocID="{6BDE6B1E-A27D-4F24-B071-840FA6723DE3}" presName="composite" presStyleCnt="0"/>
      <dgm:spPr/>
    </dgm:pt>
    <dgm:pt modelId="{21C1DDC8-DD78-4F05-ADCF-96DC2DDEB71F}" type="pres">
      <dgm:prSet presAssocID="{6BDE6B1E-A27D-4F24-B071-840FA6723DE3}" presName="background" presStyleLbl="node0" presStyleIdx="1" presStyleCnt="2"/>
      <dgm:spPr/>
    </dgm:pt>
    <dgm:pt modelId="{235A1933-0B36-410F-9CA0-3445EEAB4B27}" type="pres">
      <dgm:prSet presAssocID="{6BDE6B1E-A27D-4F24-B071-840FA6723DE3}" presName="text" presStyleLbl="fgAcc0" presStyleIdx="1" presStyleCnt="2">
        <dgm:presLayoutVars>
          <dgm:chPref val="3"/>
        </dgm:presLayoutVars>
      </dgm:prSet>
      <dgm:spPr/>
    </dgm:pt>
    <dgm:pt modelId="{E0A4A5E1-5039-44D4-8171-6371342F75DD}" type="pres">
      <dgm:prSet presAssocID="{6BDE6B1E-A27D-4F24-B071-840FA6723DE3}" presName="hierChild2" presStyleCnt="0"/>
      <dgm:spPr/>
    </dgm:pt>
  </dgm:ptLst>
  <dgm:cxnLst>
    <dgm:cxn modelId="{BBD94A2D-2599-40B4-A83B-F5C55339C015}" type="presOf" srcId="{6BDE6B1E-A27D-4F24-B071-840FA6723DE3}" destId="{235A1933-0B36-410F-9CA0-3445EEAB4B27}" srcOrd="0" destOrd="0" presId="urn:microsoft.com/office/officeart/2005/8/layout/hierarchy1"/>
    <dgm:cxn modelId="{CB4AB75D-67AE-46D3-B7C3-F62CD0ADD78C}" srcId="{E611DDC5-C55D-4630-91B0-042D9566F8F9}" destId="{66C65307-1323-4317-9D35-BEA164970E30}" srcOrd="0" destOrd="0" parTransId="{73C784C9-CD4C-4582-89D4-866B4B6B984A}" sibTransId="{6F514357-520E-40E3-B980-6333D26E6425}"/>
    <dgm:cxn modelId="{6F42B172-3B4E-4C9D-AED5-253F8E3C288B}" type="presOf" srcId="{E611DDC5-C55D-4630-91B0-042D9566F8F9}" destId="{8DCBA522-8EA7-467A-8D49-D3AC42CB5583}" srcOrd="0" destOrd="0" presId="urn:microsoft.com/office/officeart/2005/8/layout/hierarchy1"/>
    <dgm:cxn modelId="{652DD374-6C6B-445A-A149-D7F8C5A34157}" srcId="{E611DDC5-C55D-4630-91B0-042D9566F8F9}" destId="{6BDE6B1E-A27D-4F24-B071-840FA6723DE3}" srcOrd="1" destOrd="0" parTransId="{4B347D19-D003-4D9F-9AC4-F0FB0E3E0552}" sibTransId="{94812BE1-9C71-409B-8D2D-430A50C16724}"/>
    <dgm:cxn modelId="{0ACF3D75-4B8C-4B61-9346-C81F3CA256D0}" type="presOf" srcId="{66C65307-1323-4317-9D35-BEA164970E30}" destId="{A4B0AE5E-39C0-46CC-ACEE-463DF040A674}" srcOrd="0" destOrd="0" presId="urn:microsoft.com/office/officeart/2005/8/layout/hierarchy1"/>
    <dgm:cxn modelId="{8B7011AE-5A96-400D-88F6-37647C08C69A}" type="presParOf" srcId="{8DCBA522-8EA7-467A-8D49-D3AC42CB5583}" destId="{CF74BC83-7B75-43B3-AA78-E1C150ECD3A7}" srcOrd="0" destOrd="0" presId="urn:microsoft.com/office/officeart/2005/8/layout/hierarchy1"/>
    <dgm:cxn modelId="{B607C18C-ED21-4A1C-A63C-B32E6BACF575}" type="presParOf" srcId="{CF74BC83-7B75-43B3-AA78-E1C150ECD3A7}" destId="{ECEEA0F0-5298-4930-AE3B-54B7EE027E7D}" srcOrd="0" destOrd="0" presId="urn:microsoft.com/office/officeart/2005/8/layout/hierarchy1"/>
    <dgm:cxn modelId="{A1DB7ADD-623B-4CCA-B107-C6F009CE6B3D}" type="presParOf" srcId="{ECEEA0F0-5298-4930-AE3B-54B7EE027E7D}" destId="{14104F37-4064-4033-8ACB-0EBCC1F214B3}" srcOrd="0" destOrd="0" presId="urn:microsoft.com/office/officeart/2005/8/layout/hierarchy1"/>
    <dgm:cxn modelId="{0E77C14B-B069-497C-BF14-FCA955DE479E}" type="presParOf" srcId="{ECEEA0F0-5298-4930-AE3B-54B7EE027E7D}" destId="{A4B0AE5E-39C0-46CC-ACEE-463DF040A674}" srcOrd="1" destOrd="0" presId="urn:microsoft.com/office/officeart/2005/8/layout/hierarchy1"/>
    <dgm:cxn modelId="{E3FB1488-4AC0-40A3-BAC9-0A3D5DAAAB07}" type="presParOf" srcId="{CF74BC83-7B75-43B3-AA78-E1C150ECD3A7}" destId="{7A891851-A867-4FA1-A832-A1D4EAF9B599}" srcOrd="1" destOrd="0" presId="urn:microsoft.com/office/officeart/2005/8/layout/hierarchy1"/>
    <dgm:cxn modelId="{127188F3-DFC6-4061-A36D-D7610C7400C7}" type="presParOf" srcId="{8DCBA522-8EA7-467A-8D49-D3AC42CB5583}" destId="{0F67E3BE-F04F-47EE-8A4B-C65DF2A78B1C}" srcOrd="1" destOrd="0" presId="urn:microsoft.com/office/officeart/2005/8/layout/hierarchy1"/>
    <dgm:cxn modelId="{F98007DE-7FD6-4686-90C1-47CD47B9976B}" type="presParOf" srcId="{0F67E3BE-F04F-47EE-8A4B-C65DF2A78B1C}" destId="{918E18DF-4134-46EF-BDFC-4AF9C6A9B34B}" srcOrd="0" destOrd="0" presId="urn:microsoft.com/office/officeart/2005/8/layout/hierarchy1"/>
    <dgm:cxn modelId="{65313901-B20D-4802-8F67-55A7AD73B065}" type="presParOf" srcId="{918E18DF-4134-46EF-BDFC-4AF9C6A9B34B}" destId="{21C1DDC8-DD78-4F05-ADCF-96DC2DDEB71F}" srcOrd="0" destOrd="0" presId="urn:microsoft.com/office/officeart/2005/8/layout/hierarchy1"/>
    <dgm:cxn modelId="{87381A17-A16D-4B88-AE7E-2FD7177421F1}" type="presParOf" srcId="{918E18DF-4134-46EF-BDFC-4AF9C6A9B34B}" destId="{235A1933-0B36-410F-9CA0-3445EEAB4B27}" srcOrd="1" destOrd="0" presId="urn:microsoft.com/office/officeart/2005/8/layout/hierarchy1"/>
    <dgm:cxn modelId="{064C9400-B028-4521-B46F-AD38CD23A257}" type="presParOf" srcId="{0F67E3BE-F04F-47EE-8A4B-C65DF2A78B1C}" destId="{E0A4A5E1-5039-44D4-8171-6371342F75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78762-BDA7-4823-B352-E79C78276CFF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460F16-72AA-4492-8228-67880AE7888A}">
      <dgm:prSet/>
      <dgm:spPr/>
      <dgm:t>
        <a:bodyPr/>
        <a:lstStyle/>
        <a:p>
          <a:r>
            <a:rPr lang="pt-BR" b="0" i="0" dirty="0"/>
            <a:t>Sensores de proximidades;</a:t>
          </a:r>
          <a:endParaRPr lang="en-US" dirty="0"/>
        </a:p>
      </dgm:t>
    </dgm:pt>
    <dgm:pt modelId="{D6A868B7-1541-413A-9488-B7C7647B8CEB}" type="parTrans" cxnId="{C54250C9-92C5-428E-B918-F3D714CC7817}">
      <dgm:prSet/>
      <dgm:spPr/>
      <dgm:t>
        <a:bodyPr/>
        <a:lstStyle/>
        <a:p>
          <a:endParaRPr lang="en-US"/>
        </a:p>
      </dgm:t>
    </dgm:pt>
    <dgm:pt modelId="{5BB184F5-7F50-4D09-B9B0-424D584D4B5A}" type="sibTrans" cxnId="{C54250C9-92C5-428E-B918-F3D714CC7817}">
      <dgm:prSet/>
      <dgm:spPr/>
      <dgm:t>
        <a:bodyPr/>
        <a:lstStyle/>
        <a:p>
          <a:endParaRPr lang="en-US"/>
        </a:p>
      </dgm:t>
    </dgm:pt>
    <dgm:pt modelId="{35A182AB-52A5-4B8C-9C05-DD342351CF54}">
      <dgm:prSet/>
      <dgm:spPr/>
      <dgm:t>
        <a:bodyPr/>
        <a:lstStyle/>
        <a:p>
          <a:r>
            <a:rPr lang="pt-BR" b="0" i="0"/>
            <a:t>Acelerômetro e giroscópio;</a:t>
          </a:r>
          <a:endParaRPr lang="en-US"/>
        </a:p>
      </dgm:t>
    </dgm:pt>
    <dgm:pt modelId="{75A8B4A6-FA4B-4885-8EDB-594CE480E30B}" type="parTrans" cxnId="{7D973636-2756-4148-8CC1-0A55609EA644}">
      <dgm:prSet/>
      <dgm:spPr/>
      <dgm:t>
        <a:bodyPr/>
        <a:lstStyle/>
        <a:p>
          <a:endParaRPr lang="en-US"/>
        </a:p>
      </dgm:t>
    </dgm:pt>
    <dgm:pt modelId="{BA8421B4-F261-4B84-8429-97E490B6C731}" type="sibTrans" cxnId="{7D973636-2756-4148-8CC1-0A55609EA644}">
      <dgm:prSet/>
      <dgm:spPr/>
      <dgm:t>
        <a:bodyPr/>
        <a:lstStyle/>
        <a:p>
          <a:endParaRPr lang="en-US"/>
        </a:p>
      </dgm:t>
    </dgm:pt>
    <dgm:pt modelId="{94BF55F4-B7E8-4509-BB76-E9962FB3504D}">
      <dgm:prSet/>
      <dgm:spPr/>
      <dgm:t>
        <a:bodyPr/>
        <a:lstStyle/>
        <a:p>
          <a:r>
            <a:rPr lang="pt-BR" b="0" i="0" dirty="0"/>
            <a:t>Sensores de temperaturas;</a:t>
          </a:r>
          <a:endParaRPr lang="en-US" dirty="0"/>
        </a:p>
      </dgm:t>
    </dgm:pt>
    <dgm:pt modelId="{585FA7EB-06C6-4ECA-BCD5-275A6608FA00}" type="parTrans" cxnId="{B6D33C80-38B0-4B28-85C7-8ED0C10343DC}">
      <dgm:prSet/>
      <dgm:spPr/>
      <dgm:t>
        <a:bodyPr/>
        <a:lstStyle/>
        <a:p>
          <a:endParaRPr lang="en-US"/>
        </a:p>
      </dgm:t>
    </dgm:pt>
    <dgm:pt modelId="{69BF72E6-D9FB-4293-AE50-D1E5A1E8A8F8}" type="sibTrans" cxnId="{B6D33C80-38B0-4B28-85C7-8ED0C10343DC}">
      <dgm:prSet/>
      <dgm:spPr/>
      <dgm:t>
        <a:bodyPr/>
        <a:lstStyle/>
        <a:p>
          <a:endParaRPr lang="en-US"/>
        </a:p>
      </dgm:t>
    </dgm:pt>
    <dgm:pt modelId="{1E3BEA4C-BAF9-4BB3-ABD5-B8FF39E16558}">
      <dgm:prSet/>
      <dgm:spPr/>
      <dgm:t>
        <a:bodyPr/>
        <a:lstStyle/>
        <a:p>
          <a:r>
            <a:rPr lang="pt-BR" b="0" i="0"/>
            <a:t>Sensor de pressão;</a:t>
          </a:r>
          <a:endParaRPr lang="en-US"/>
        </a:p>
      </dgm:t>
    </dgm:pt>
    <dgm:pt modelId="{C667AE45-580B-4177-9443-C55A0C0C7EFC}" type="parTrans" cxnId="{5C643E6F-03A2-4950-9E83-B714E6EEE3CC}">
      <dgm:prSet/>
      <dgm:spPr/>
      <dgm:t>
        <a:bodyPr/>
        <a:lstStyle/>
        <a:p>
          <a:endParaRPr lang="en-US"/>
        </a:p>
      </dgm:t>
    </dgm:pt>
    <dgm:pt modelId="{467F64F7-9FFE-4CDF-814E-9B25691BE322}" type="sibTrans" cxnId="{5C643E6F-03A2-4950-9E83-B714E6EEE3CC}">
      <dgm:prSet/>
      <dgm:spPr/>
      <dgm:t>
        <a:bodyPr/>
        <a:lstStyle/>
        <a:p>
          <a:endParaRPr lang="en-US"/>
        </a:p>
      </dgm:t>
    </dgm:pt>
    <dgm:pt modelId="{23C41B83-8D9C-4770-9D73-CFD23CD000A3}">
      <dgm:prSet/>
      <dgm:spPr/>
      <dgm:t>
        <a:bodyPr/>
        <a:lstStyle/>
        <a:p>
          <a:r>
            <a:rPr lang="pt-BR" b="0" i="0" dirty="0"/>
            <a:t>Sensores de  níveis;</a:t>
          </a:r>
          <a:endParaRPr lang="en-US" dirty="0"/>
        </a:p>
      </dgm:t>
    </dgm:pt>
    <dgm:pt modelId="{E31604A2-8A30-42A1-881C-DD21DBA2C151}" type="parTrans" cxnId="{05D9097D-D635-494F-BB01-AC4F709A3CA6}">
      <dgm:prSet/>
      <dgm:spPr/>
      <dgm:t>
        <a:bodyPr/>
        <a:lstStyle/>
        <a:p>
          <a:endParaRPr lang="en-US"/>
        </a:p>
      </dgm:t>
    </dgm:pt>
    <dgm:pt modelId="{F7B271CE-75CB-4229-A61F-CFDD31F849DD}" type="sibTrans" cxnId="{05D9097D-D635-494F-BB01-AC4F709A3CA6}">
      <dgm:prSet/>
      <dgm:spPr/>
      <dgm:t>
        <a:bodyPr/>
        <a:lstStyle/>
        <a:p>
          <a:endParaRPr lang="en-US"/>
        </a:p>
      </dgm:t>
    </dgm:pt>
    <dgm:pt modelId="{2DB359B3-33F4-4682-8241-558835D84B6C}" type="pres">
      <dgm:prSet presAssocID="{06B78762-BDA7-4823-B352-E79C78276CFF}" presName="linear" presStyleCnt="0">
        <dgm:presLayoutVars>
          <dgm:dir/>
          <dgm:animLvl val="lvl"/>
          <dgm:resizeHandles val="exact"/>
        </dgm:presLayoutVars>
      </dgm:prSet>
      <dgm:spPr/>
    </dgm:pt>
    <dgm:pt modelId="{61D4A581-2F4D-4DFE-A2C1-0531924AE745}" type="pres">
      <dgm:prSet presAssocID="{3D460F16-72AA-4492-8228-67880AE7888A}" presName="parentLin" presStyleCnt="0"/>
      <dgm:spPr/>
    </dgm:pt>
    <dgm:pt modelId="{CEFC6C4B-3796-4432-8F8A-30BB9FA2D261}" type="pres">
      <dgm:prSet presAssocID="{3D460F16-72AA-4492-8228-67880AE7888A}" presName="parentLeftMargin" presStyleLbl="node1" presStyleIdx="0" presStyleCnt="5"/>
      <dgm:spPr/>
    </dgm:pt>
    <dgm:pt modelId="{5729C13D-D331-422E-88E4-A601AE55886A}" type="pres">
      <dgm:prSet presAssocID="{3D460F16-72AA-4492-8228-67880AE788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2DDF56-8961-40C2-AA3F-431AB3076C22}" type="pres">
      <dgm:prSet presAssocID="{3D460F16-72AA-4492-8228-67880AE7888A}" presName="negativeSpace" presStyleCnt="0"/>
      <dgm:spPr/>
    </dgm:pt>
    <dgm:pt modelId="{6FE003E7-FD50-49BC-80B9-5DBB5ADF8AC5}" type="pres">
      <dgm:prSet presAssocID="{3D460F16-72AA-4492-8228-67880AE7888A}" presName="childText" presStyleLbl="conFgAcc1" presStyleIdx="0" presStyleCnt="5">
        <dgm:presLayoutVars>
          <dgm:bulletEnabled val="1"/>
        </dgm:presLayoutVars>
      </dgm:prSet>
      <dgm:spPr/>
    </dgm:pt>
    <dgm:pt modelId="{F9543693-4587-4E25-AB7E-6E937A198D95}" type="pres">
      <dgm:prSet presAssocID="{5BB184F5-7F50-4D09-B9B0-424D584D4B5A}" presName="spaceBetweenRectangles" presStyleCnt="0"/>
      <dgm:spPr/>
    </dgm:pt>
    <dgm:pt modelId="{F1BD9096-FFF9-44E1-BDC9-84EAE20AA75A}" type="pres">
      <dgm:prSet presAssocID="{35A182AB-52A5-4B8C-9C05-DD342351CF54}" presName="parentLin" presStyleCnt="0"/>
      <dgm:spPr/>
    </dgm:pt>
    <dgm:pt modelId="{597CFBDF-4F2A-4DC8-9E6E-66604FBD304E}" type="pres">
      <dgm:prSet presAssocID="{35A182AB-52A5-4B8C-9C05-DD342351CF54}" presName="parentLeftMargin" presStyleLbl="node1" presStyleIdx="0" presStyleCnt="5"/>
      <dgm:spPr/>
    </dgm:pt>
    <dgm:pt modelId="{544E627E-F5CD-4131-879F-9C7FF5AEB5FC}" type="pres">
      <dgm:prSet presAssocID="{35A182AB-52A5-4B8C-9C05-DD342351CF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F1716D-398B-4C15-9B9A-263957D7FE23}" type="pres">
      <dgm:prSet presAssocID="{35A182AB-52A5-4B8C-9C05-DD342351CF54}" presName="negativeSpace" presStyleCnt="0"/>
      <dgm:spPr/>
    </dgm:pt>
    <dgm:pt modelId="{0D8C4B71-BAA0-4A16-AD07-F806C245B6F7}" type="pres">
      <dgm:prSet presAssocID="{35A182AB-52A5-4B8C-9C05-DD342351CF54}" presName="childText" presStyleLbl="conFgAcc1" presStyleIdx="1" presStyleCnt="5">
        <dgm:presLayoutVars>
          <dgm:bulletEnabled val="1"/>
        </dgm:presLayoutVars>
      </dgm:prSet>
      <dgm:spPr/>
    </dgm:pt>
    <dgm:pt modelId="{4D064E0A-FE9A-486C-93E7-E78EE7E940F5}" type="pres">
      <dgm:prSet presAssocID="{BA8421B4-F261-4B84-8429-97E490B6C731}" presName="spaceBetweenRectangles" presStyleCnt="0"/>
      <dgm:spPr/>
    </dgm:pt>
    <dgm:pt modelId="{64AADAFF-6121-4B32-BBBA-C5A31F5A54D9}" type="pres">
      <dgm:prSet presAssocID="{94BF55F4-B7E8-4509-BB76-E9962FB3504D}" presName="parentLin" presStyleCnt="0"/>
      <dgm:spPr/>
    </dgm:pt>
    <dgm:pt modelId="{0BDF07F1-FAD7-4AB6-8169-3D95EA7A9743}" type="pres">
      <dgm:prSet presAssocID="{94BF55F4-B7E8-4509-BB76-E9962FB3504D}" presName="parentLeftMargin" presStyleLbl="node1" presStyleIdx="1" presStyleCnt="5"/>
      <dgm:spPr/>
    </dgm:pt>
    <dgm:pt modelId="{9D00ACD6-D177-4B5B-BB0E-C5D3FE46B82C}" type="pres">
      <dgm:prSet presAssocID="{94BF55F4-B7E8-4509-BB76-E9962FB3504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56170F-1580-4626-90F1-507270853181}" type="pres">
      <dgm:prSet presAssocID="{94BF55F4-B7E8-4509-BB76-E9962FB3504D}" presName="negativeSpace" presStyleCnt="0"/>
      <dgm:spPr/>
    </dgm:pt>
    <dgm:pt modelId="{D82A553C-2384-4413-9D56-D3A427B48E3B}" type="pres">
      <dgm:prSet presAssocID="{94BF55F4-B7E8-4509-BB76-E9962FB3504D}" presName="childText" presStyleLbl="conFgAcc1" presStyleIdx="2" presStyleCnt="5">
        <dgm:presLayoutVars>
          <dgm:bulletEnabled val="1"/>
        </dgm:presLayoutVars>
      </dgm:prSet>
      <dgm:spPr/>
    </dgm:pt>
    <dgm:pt modelId="{05A8E6CC-9FE3-4F10-B0FB-B585BD78E033}" type="pres">
      <dgm:prSet presAssocID="{69BF72E6-D9FB-4293-AE50-D1E5A1E8A8F8}" presName="spaceBetweenRectangles" presStyleCnt="0"/>
      <dgm:spPr/>
    </dgm:pt>
    <dgm:pt modelId="{5E2FDC40-2E32-4A6E-94FF-3CF85A846205}" type="pres">
      <dgm:prSet presAssocID="{1E3BEA4C-BAF9-4BB3-ABD5-B8FF39E16558}" presName="parentLin" presStyleCnt="0"/>
      <dgm:spPr/>
    </dgm:pt>
    <dgm:pt modelId="{7ABE1183-A74D-4F7C-9A42-8B73C81F90FE}" type="pres">
      <dgm:prSet presAssocID="{1E3BEA4C-BAF9-4BB3-ABD5-B8FF39E16558}" presName="parentLeftMargin" presStyleLbl="node1" presStyleIdx="2" presStyleCnt="5"/>
      <dgm:spPr/>
    </dgm:pt>
    <dgm:pt modelId="{88530F18-D74A-4EDF-ADFE-B383E51026BA}" type="pres">
      <dgm:prSet presAssocID="{1E3BEA4C-BAF9-4BB3-ABD5-B8FF39E1655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E1FC51-5D92-4EE0-B4E9-EA232B75C053}" type="pres">
      <dgm:prSet presAssocID="{1E3BEA4C-BAF9-4BB3-ABD5-B8FF39E16558}" presName="negativeSpace" presStyleCnt="0"/>
      <dgm:spPr/>
    </dgm:pt>
    <dgm:pt modelId="{AC00C2D5-9C03-4736-BBB7-46356DE171BF}" type="pres">
      <dgm:prSet presAssocID="{1E3BEA4C-BAF9-4BB3-ABD5-B8FF39E16558}" presName="childText" presStyleLbl="conFgAcc1" presStyleIdx="3" presStyleCnt="5">
        <dgm:presLayoutVars>
          <dgm:bulletEnabled val="1"/>
        </dgm:presLayoutVars>
      </dgm:prSet>
      <dgm:spPr/>
    </dgm:pt>
    <dgm:pt modelId="{438F4D8F-BB02-490F-9ECC-81D0C7C398D5}" type="pres">
      <dgm:prSet presAssocID="{467F64F7-9FFE-4CDF-814E-9B25691BE322}" presName="spaceBetweenRectangles" presStyleCnt="0"/>
      <dgm:spPr/>
    </dgm:pt>
    <dgm:pt modelId="{D50551B5-D0B0-4A76-8AD4-4B85C59C383F}" type="pres">
      <dgm:prSet presAssocID="{23C41B83-8D9C-4770-9D73-CFD23CD000A3}" presName="parentLin" presStyleCnt="0"/>
      <dgm:spPr/>
    </dgm:pt>
    <dgm:pt modelId="{31C9D464-2311-4EA1-B3CA-69FC7163AB3F}" type="pres">
      <dgm:prSet presAssocID="{23C41B83-8D9C-4770-9D73-CFD23CD000A3}" presName="parentLeftMargin" presStyleLbl="node1" presStyleIdx="3" presStyleCnt="5"/>
      <dgm:spPr/>
    </dgm:pt>
    <dgm:pt modelId="{FEECD876-DBED-4A8D-8662-E5AAFFB54879}" type="pres">
      <dgm:prSet presAssocID="{23C41B83-8D9C-4770-9D73-CFD23CD000A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8CA6A76-25B0-4835-84C1-3488B52455F3}" type="pres">
      <dgm:prSet presAssocID="{23C41B83-8D9C-4770-9D73-CFD23CD000A3}" presName="negativeSpace" presStyleCnt="0"/>
      <dgm:spPr/>
    </dgm:pt>
    <dgm:pt modelId="{BCEB90EA-650F-4684-8EB0-6B3F2C638993}" type="pres">
      <dgm:prSet presAssocID="{23C41B83-8D9C-4770-9D73-CFD23CD000A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1FDD800-DA1D-439B-AFA6-7B8DB361AA31}" type="presOf" srcId="{23C41B83-8D9C-4770-9D73-CFD23CD000A3}" destId="{31C9D464-2311-4EA1-B3CA-69FC7163AB3F}" srcOrd="0" destOrd="0" presId="urn:microsoft.com/office/officeart/2005/8/layout/list1"/>
    <dgm:cxn modelId="{7D973636-2756-4148-8CC1-0A55609EA644}" srcId="{06B78762-BDA7-4823-B352-E79C78276CFF}" destId="{35A182AB-52A5-4B8C-9C05-DD342351CF54}" srcOrd="1" destOrd="0" parTransId="{75A8B4A6-FA4B-4885-8EDB-594CE480E30B}" sibTransId="{BA8421B4-F261-4B84-8429-97E490B6C731}"/>
    <dgm:cxn modelId="{5CA36040-AD3B-4B97-8905-5C108DAC192B}" type="presOf" srcId="{1E3BEA4C-BAF9-4BB3-ABD5-B8FF39E16558}" destId="{88530F18-D74A-4EDF-ADFE-B383E51026BA}" srcOrd="1" destOrd="0" presId="urn:microsoft.com/office/officeart/2005/8/layout/list1"/>
    <dgm:cxn modelId="{F89C6746-F9FD-4A1C-B25C-5C9AC2CD6247}" type="presOf" srcId="{3D460F16-72AA-4492-8228-67880AE7888A}" destId="{CEFC6C4B-3796-4432-8F8A-30BB9FA2D261}" srcOrd="0" destOrd="0" presId="urn:microsoft.com/office/officeart/2005/8/layout/list1"/>
    <dgm:cxn modelId="{5C643E6F-03A2-4950-9E83-B714E6EEE3CC}" srcId="{06B78762-BDA7-4823-B352-E79C78276CFF}" destId="{1E3BEA4C-BAF9-4BB3-ABD5-B8FF39E16558}" srcOrd="3" destOrd="0" parTransId="{C667AE45-580B-4177-9443-C55A0C0C7EFC}" sibTransId="{467F64F7-9FFE-4CDF-814E-9B25691BE322}"/>
    <dgm:cxn modelId="{05D9097D-D635-494F-BB01-AC4F709A3CA6}" srcId="{06B78762-BDA7-4823-B352-E79C78276CFF}" destId="{23C41B83-8D9C-4770-9D73-CFD23CD000A3}" srcOrd="4" destOrd="0" parTransId="{E31604A2-8A30-42A1-881C-DD21DBA2C151}" sibTransId="{F7B271CE-75CB-4229-A61F-CFDD31F849DD}"/>
    <dgm:cxn modelId="{B6D33C80-38B0-4B28-85C7-8ED0C10343DC}" srcId="{06B78762-BDA7-4823-B352-E79C78276CFF}" destId="{94BF55F4-B7E8-4509-BB76-E9962FB3504D}" srcOrd="2" destOrd="0" parTransId="{585FA7EB-06C6-4ECA-BCD5-275A6608FA00}" sibTransId="{69BF72E6-D9FB-4293-AE50-D1E5A1E8A8F8}"/>
    <dgm:cxn modelId="{5D1F8FA4-9CD3-4B88-99FC-C9E6B5B2A594}" type="presOf" srcId="{94BF55F4-B7E8-4509-BB76-E9962FB3504D}" destId="{9D00ACD6-D177-4B5B-BB0E-C5D3FE46B82C}" srcOrd="1" destOrd="0" presId="urn:microsoft.com/office/officeart/2005/8/layout/list1"/>
    <dgm:cxn modelId="{D356FFA4-91D4-4621-A24A-F74B0AA77C7D}" type="presOf" srcId="{94BF55F4-B7E8-4509-BB76-E9962FB3504D}" destId="{0BDF07F1-FAD7-4AB6-8169-3D95EA7A9743}" srcOrd="0" destOrd="0" presId="urn:microsoft.com/office/officeart/2005/8/layout/list1"/>
    <dgm:cxn modelId="{E5849AA9-D737-4458-8F84-79BAB1BF269D}" type="presOf" srcId="{06B78762-BDA7-4823-B352-E79C78276CFF}" destId="{2DB359B3-33F4-4682-8241-558835D84B6C}" srcOrd="0" destOrd="0" presId="urn:microsoft.com/office/officeart/2005/8/layout/list1"/>
    <dgm:cxn modelId="{7B23B8B1-3406-47B0-8181-19C6A7A6FDB7}" type="presOf" srcId="{35A182AB-52A5-4B8C-9C05-DD342351CF54}" destId="{544E627E-F5CD-4131-879F-9C7FF5AEB5FC}" srcOrd="1" destOrd="0" presId="urn:microsoft.com/office/officeart/2005/8/layout/list1"/>
    <dgm:cxn modelId="{F22F1CC7-82E6-4813-B066-A438CA10F3C8}" type="presOf" srcId="{1E3BEA4C-BAF9-4BB3-ABD5-B8FF39E16558}" destId="{7ABE1183-A74D-4F7C-9A42-8B73C81F90FE}" srcOrd="0" destOrd="0" presId="urn:microsoft.com/office/officeart/2005/8/layout/list1"/>
    <dgm:cxn modelId="{C54250C9-92C5-428E-B918-F3D714CC7817}" srcId="{06B78762-BDA7-4823-B352-E79C78276CFF}" destId="{3D460F16-72AA-4492-8228-67880AE7888A}" srcOrd="0" destOrd="0" parTransId="{D6A868B7-1541-413A-9488-B7C7647B8CEB}" sibTransId="{5BB184F5-7F50-4D09-B9B0-424D584D4B5A}"/>
    <dgm:cxn modelId="{876373DE-B3C0-4793-B49E-174BBDCC4923}" type="presOf" srcId="{3D460F16-72AA-4492-8228-67880AE7888A}" destId="{5729C13D-D331-422E-88E4-A601AE55886A}" srcOrd="1" destOrd="0" presId="urn:microsoft.com/office/officeart/2005/8/layout/list1"/>
    <dgm:cxn modelId="{72ED91E1-2AB3-4943-90B1-214A3A29937C}" type="presOf" srcId="{35A182AB-52A5-4B8C-9C05-DD342351CF54}" destId="{597CFBDF-4F2A-4DC8-9E6E-66604FBD304E}" srcOrd="0" destOrd="0" presId="urn:microsoft.com/office/officeart/2005/8/layout/list1"/>
    <dgm:cxn modelId="{5ADAF7F0-8FC4-42A6-A6A5-8AC9A8D085EE}" type="presOf" srcId="{23C41B83-8D9C-4770-9D73-CFD23CD000A3}" destId="{FEECD876-DBED-4A8D-8662-E5AAFFB54879}" srcOrd="1" destOrd="0" presId="urn:microsoft.com/office/officeart/2005/8/layout/list1"/>
    <dgm:cxn modelId="{530D8F86-28F9-47BF-9707-9CFC330CADBA}" type="presParOf" srcId="{2DB359B3-33F4-4682-8241-558835D84B6C}" destId="{61D4A581-2F4D-4DFE-A2C1-0531924AE745}" srcOrd="0" destOrd="0" presId="urn:microsoft.com/office/officeart/2005/8/layout/list1"/>
    <dgm:cxn modelId="{54573D25-C3CD-45F1-83F7-92970ED10351}" type="presParOf" srcId="{61D4A581-2F4D-4DFE-A2C1-0531924AE745}" destId="{CEFC6C4B-3796-4432-8F8A-30BB9FA2D261}" srcOrd="0" destOrd="0" presId="urn:microsoft.com/office/officeart/2005/8/layout/list1"/>
    <dgm:cxn modelId="{B5F32C03-B7EA-4CBD-8324-36A12E33B59C}" type="presParOf" srcId="{61D4A581-2F4D-4DFE-A2C1-0531924AE745}" destId="{5729C13D-D331-422E-88E4-A601AE55886A}" srcOrd="1" destOrd="0" presId="urn:microsoft.com/office/officeart/2005/8/layout/list1"/>
    <dgm:cxn modelId="{7C42C070-3247-4423-B268-18BF6ABEFC9E}" type="presParOf" srcId="{2DB359B3-33F4-4682-8241-558835D84B6C}" destId="{162DDF56-8961-40C2-AA3F-431AB3076C22}" srcOrd="1" destOrd="0" presId="urn:microsoft.com/office/officeart/2005/8/layout/list1"/>
    <dgm:cxn modelId="{6582FD9E-B292-4D4F-9923-D458E088D224}" type="presParOf" srcId="{2DB359B3-33F4-4682-8241-558835D84B6C}" destId="{6FE003E7-FD50-49BC-80B9-5DBB5ADF8AC5}" srcOrd="2" destOrd="0" presId="urn:microsoft.com/office/officeart/2005/8/layout/list1"/>
    <dgm:cxn modelId="{FA5B0E02-CA19-400C-9911-F1D4A463B4D0}" type="presParOf" srcId="{2DB359B3-33F4-4682-8241-558835D84B6C}" destId="{F9543693-4587-4E25-AB7E-6E937A198D95}" srcOrd="3" destOrd="0" presId="urn:microsoft.com/office/officeart/2005/8/layout/list1"/>
    <dgm:cxn modelId="{BAACB3CD-926F-43D9-A4D0-48AC8D65B8E6}" type="presParOf" srcId="{2DB359B3-33F4-4682-8241-558835D84B6C}" destId="{F1BD9096-FFF9-44E1-BDC9-84EAE20AA75A}" srcOrd="4" destOrd="0" presId="urn:microsoft.com/office/officeart/2005/8/layout/list1"/>
    <dgm:cxn modelId="{2A71F344-D8E8-4834-B274-32F2E7BBEF7E}" type="presParOf" srcId="{F1BD9096-FFF9-44E1-BDC9-84EAE20AA75A}" destId="{597CFBDF-4F2A-4DC8-9E6E-66604FBD304E}" srcOrd="0" destOrd="0" presId="urn:microsoft.com/office/officeart/2005/8/layout/list1"/>
    <dgm:cxn modelId="{5F9E76D3-F9B7-49C4-984C-46C1A2EDEAD0}" type="presParOf" srcId="{F1BD9096-FFF9-44E1-BDC9-84EAE20AA75A}" destId="{544E627E-F5CD-4131-879F-9C7FF5AEB5FC}" srcOrd="1" destOrd="0" presId="urn:microsoft.com/office/officeart/2005/8/layout/list1"/>
    <dgm:cxn modelId="{6302E608-64D1-465E-8391-BE2A474FAF54}" type="presParOf" srcId="{2DB359B3-33F4-4682-8241-558835D84B6C}" destId="{8FF1716D-398B-4C15-9B9A-263957D7FE23}" srcOrd="5" destOrd="0" presId="urn:microsoft.com/office/officeart/2005/8/layout/list1"/>
    <dgm:cxn modelId="{B2BACA39-A9CA-47F1-89C6-956C6D8671CB}" type="presParOf" srcId="{2DB359B3-33F4-4682-8241-558835D84B6C}" destId="{0D8C4B71-BAA0-4A16-AD07-F806C245B6F7}" srcOrd="6" destOrd="0" presId="urn:microsoft.com/office/officeart/2005/8/layout/list1"/>
    <dgm:cxn modelId="{DE20F69F-CE9A-4C6D-A443-28EB2C5685D6}" type="presParOf" srcId="{2DB359B3-33F4-4682-8241-558835D84B6C}" destId="{4D064E0A-FE9A-486C-93E7-E78EE7E940F5}" srcOrd="7" destOrd="0" presId="urn:microsoft.com/office/officeart/2005/8/layout/list1"/>
    <dgm:cxn modelId="{D8C0EC0C-19D4-4136-B0F3-F577202F09DA}" type="presParOf" srcId="{2DB359B3-33F4-4682-8241-558835D84B6C}" destId="{64AADAFF-6121-4B32-BBBA-C5A31F5A54D9}" srcOrd="8" destOrd="0" presId="urn:microsoft.com/office/officeart/2005/8/layout/list1"/>
    <dgm:cxn modelId="{308B9274-2E97-404F-A393-A14F6EB6E9CA}" type="presParOf" srcId="{64AADAFF-6121-4B32-BBBA-C5A31F5A54D9}" destId="{0BDF07F1-FAD7-4AB6-8169-3D95EA7A9743}" srcOrd="0" destOrd="0" presId="urn:microsoft.com/office/officeart/2005/8/layout/list1"/>
    <dgm:cxn modelId="{D238FB08-5098-48A2-BA33-505A44573407}" type="presParOf" srcId="{64AADAFF-6121-4B32-BBBA-C5A31F5A54D9}" destId="{9D00ACD6-D177-4B5B-BB0E-C5D3FE46B82C}" srcOrd="1" destOrd="0" presId="urn:microsoft.com/office/officeart/2005/8/layout/list1"/>
    <dgm:cxn modelId="{BCC29253-35A5-4218-9592-80D4BBF368E3}" type="presParOf" srcId="{2DB359B3-33F4-4682-8241-558835D84B6C}" destId="{2D56170F-1580-4626-90F1-507270853181}" srcOrd="9" destOrd="0" presId="urn:microsoft.com/office/officeart/2005/8/layout/list1"/>
    <dgm:cxn modelId="{2802334E-3F16-4B52-843D-A93A67351FC7}" type="presParOf" srcId="{2DB359B3-33F4-4682-8241-558835D84B6C}" destId="{D82A553C-2384-4413-9D56-D3A427B48E3B}" srcOrd="10" destOrd="0" presId="urn:microsoft.com/office/officeart/2005/8/layout/list1"/>
    <dgm:cxn modelId="{F0358E08-CE53-40FB-8CE5-0090C4B0EC38}" type="presParOf" srcId="{2DB359B3-33F4-4682-8241-558835D84B6C}" destId="{05A8E6CC-9FE3-4F10-B0FB-B585BD78E033}" srcOrd="11" destOrd="0" presId="urn:microsoft.com/office/officeart/2005/8/layout/list1"/>
    <dgm:cxn modelId="{BFD913A7-48E7-4BEF-B803-BC3C4F1E1300}" type="presParOf" srcId="{2DB359B3-33F4-4682-8241-558835D84B6C}" destId="{5E2FDC40-2E32-4A6E-94FF-3CF85A846205}" srcOrd="12" destOrd="0" presId="urn:microsoft.com/office/officeart/2005/8/layout/list1"/>
    <dgm:cxn modelId="{934BC5B6-E9DD-4F89-93BA-2E0B2EAC1FCE}" type="presParOf" srcId="{5E2FDC40-2E32-4A6E-94FF-3CF85A846205}" destId="{7ABE1183-A74D-4F7C-9A42-8B73C81F90FE}" srcOrd="0" destOrd="0" presId="urn:microsoft.com/office/officeart/2005/8/layout/list1"/>
    <dgm:cxn modelId="{5D1D4E4B-E6FB-45C9-8EC6-4EE79A3E341F}" type="presParOf" srcId="{5E2FDC40-2E32-4A6E-94FF-3CF85A846205}" destId="{88530F18-D74A-4EDF-ADFE-B383E51026BA}" srcOrd="1" destOrd="0" presId="urn:microsoft.com/office/officeart/2005/8/layout/list1"/>
    <dgm:cxn modelId="{1453918B-EEA8-4201-B625-A16AABDE304B}" type="presParOf" srcId="{2DB359B3-33F4-4682-8241-558835D84B6C}" destId="{28E1FC51-5D92-4EE0-B4E9-EA232B75C053}" srcOrd="13" destOrd="0" presId="urn:microsoft.com/office/officeart/2005/8/layout/list1"/>
    <dgm:cxn modelId="{F78E7044-7CC5-423E-A3F4-BC856FC515E7}" type="presParOf" srcId="{2DB359B3-33F4-4682-8241-558835D84B6C}" destId="{AC00C2D5-9C03-4736-BBB7-46356DE171BF}" srcOrd="14" destOrd="0" presId="urn:microsoft.com/office/officeart/2005/8/layout/list1"/>
    <dgm:cxn modelId="{DECC70D2-7D1B-4B8F-A304-C5D8A67DEB10}" type="presParOf" srcId="{2DB359B3-33F4-4682-8241-558835D84B6C}" destId="{438F4D8F-BB02-490F-9ECC-81D0C7C398D5}" srcOrd="15" destOrd="0" presId="urn:microsoft.com/office/officeart/2005/8/layout/list1"/>
    <dgm:cxn modelId="{F0430250-E33F-454A-90B9-2D0F118C22CB}" type="presParOf" srcId="{2DB359B3-33F4-4682-8241-558835D84B6C}" destId="{D50551B5-D0B0-4A76-8AD4-4B85C59C383F}" srcOrd="16" destOrd="0" presId="urn:microsoft.com/office/officeart/2005/8/layout/list1"/>
    <dgm:cxn modelId="{39352426-CE23-4324-A615-DC129A95A5DA}" type="presParOf" srcId="{D50551B5-D0B0-4A76-8AD4-4B85C59C383F}" destId="{31C9D464-2311-4EA1-B3CA-69FC7163AB3F}" srcOrd="0" destOrd="0" presId="urn:microsoft.com/office/officeart/2005/8/layout/list1"/>
    <dgm:cxn modelId="{61FD5ECE-EAA3-42F7-8707-41B5B65BFCC7}" type="presParOf" srcId="{D50551B5-D0B0-4A76-8AD4-4B85C59C383F}" destId="{FEECD876-DBED-4A8D-8662-E5AAFFB54879}" srcOrd="1" destOrd="0" presId="urn:microsoft.com/office/officeart/2005/8/layout/list1"/>
    <dgm:cxn modelId="{3A059677-AB6B-48F2-AFC0-86778E859453}" type="presParOf" srcId="{2DB359B3-33F4-4682-8241-558835D84B6C}" destId="{98CA6A76-25B0-4835-84C1-3488B52455F3}" srcOrd="17" destOrd="0" presId="urn:microsoft.com/office/officeart/2005/8/layout/list1"/>
    <dgm:cxn modelId="{F1097B19-C922-43AA-ACA6-BCA1CEB49D83}" type="presParOf" srcId="{2DB359B3-33F4-4682-8241-558835D84B6C}" destId="{BCEB90EA-650F-4684-8EB0-6B3F2C63899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04F37-4064-4033-8ACB-0EBCC1F214B3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B0AE5E-39C0-46CC-ACEE-463DF040A674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Os sensores são as peças de hardware que fazem o trabalho crítico dos processos de monitoramento, medições e coleta de dados. Eles são, muitas vezes, uma das primeiras coisas que as pessoas pensam ao imaginar IoT.   Os sensores são dispositivos sofisticados que são frequentemente usados para detectar e responder a sinais elétricos ou ópticos. Um sensor converte o parâmetro físico (por exemplo: temperatura, pressão sanguínea, umidade, velocidade, etc.) em um sinal que pode ser medido eletricamente. Ex: Temperatura.</a:t>
          </a:r>
          <a:br>
            <a:rPr lang="pt-BR" sz="1400" kern="1200"/>
          </a:br>
          <a:endParaRPr lang="en-US" sz="1400" kern="1200"/>
        </a:p>
      </dsp:txBody>
      <dsp:txXfrm>
        <a:off x="681328" y="570834"/>
        <a:ext cx="4425508" cy="2747791"/>
      </dsp:txXfrm>
    </dsp:sp>
    <dsp:sp modelId="{21C1DDC8-DD78-4F05-ADCF-96DC2DDEB71F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5A1933-0B36-410F-9CA0-3445EEAB4B27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* É necessário a utilização de sensores que farão a intercomunicação dos dispositivos de forma inteligente.</a:t>
          </a:r>
          <a:endParaRPr lang="en-US" sz="1400" kern="1200"/>
        </a:p>
      </dsp:txBody>
      <dsp:txXfrm>
        <a:off x="6299253" y="570834"/>
        <a:ext cx="4425508" cy="2747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003E7-FD50-49BC-80B9-5DBB5ADF8AC5}">
      <dsp:nvSpPr>
        <dsp:cNvPr id="0" name=""/>
        <dsp:cNvSpPr/>
      </dsp:nvSpPr>
      <dsp:spPr>
        <a:xfrm>
          <a:off x="0" y="367199"/>
          <a:ext cx="64960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9C13D-D331-422E-88E4-A601AE55886A}">
      <dsp:nvSpPr>
        <dsp:cNvPr id="0" name=""/>
        <dsp:cNvSpPr/>
      </dsp:nvSpPr>
      <dsp:spPr>
        <a:xfrm>
          <a:off x="324802" y="71999"/>
          <a:ext cx="4547235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Sensores de proximidades;</a:t>
          </a:r>
          <a:endParaRPr lang="en-US" sz="2000" kern="1200" dirty="0"/>
        </a:p>
      </dsp:txBody>
      <dsp:txXfrm>
        <a:off x="353623" y="100820"/>
        <a:ext cx="4489593" cy="532758"/>
      </dsp:txXfrm>
    </dsp:sp>
    <dsp:sp modelId="{0D8C4B71-BAA0-4A16-AD07-F806C245B6F7}">
      <dsp:nvSpPr>
        <dsp:cNvPr id="0" name=""/>
        <dsp:cNvSpPr/>
      </dsp:nvSpPr>
      <dsp:spPr>
        <a:xfrm>
          <a:off x="0" y="1274400"/>
          <a:ext cx="64960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656984"/>
              <a:satOff val="-4462"/>
              <a:lumOff val="-1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E627E-F5CD-4131-879F-9C7FF5AEB5FC}">
      <dsp:nvSpPr>
        <dsp:cNvPr id="0" name=""/>
        <dsp:cNvSpPr/>
      </dsp:nvSpPr>
      <dsp:spPr>
        <a:xfrm>
          <a:off x="324802" y="979200"/>
          <a:ext cx="4547235" cy="590400"/>
        </a:xfrm>
        <a:prstGeom prst="roundRect">
          <a:avLst/>
        </a:prstGeom>
        <a:gradFill rotWithShape="0">
          <a:gsLst>
            <a:gs pos="0">
              <a:schemeClr val="accent5">
                <a:hueOff val="-656984"/>
                <a:satOff val="-4462"/>
                <a:lumOff val="-1863"/>
                <a:alphaOff val="0"/>
                <a:tint val="64000"/>
                <a:lumMod val="118000"/>
              </a:schemeClr>
            </a:gs>
            <a:gs pos="100000">
              <a:schemeClr val="accent5">
                <a:hueOff val="-656984"/>
                <a:satOff val="-4462"/>
                <a:lumOff val="-186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Acelerômetro e giroscópio;</a:t>
          </a:r>
          <a:endParaRPr lang="en-US" sz="2000" kern="1200"/>
        </a:p>
      </dsp:txBody>
      <dsp:txXfrm>
        <a:off x="353623" y="1008021"/>
        <a:ext cx="4489593" cy="532758"/>
      </dsp:txXfrm>
    </dsp:sp>
    <dsp:sp modelId="{D82A553C-2384-4413-9D56-D3A427B48E3B}">
      <dsp:nvSpPr>
        <dsp:cNvPr id="0" name=""/>
        <dsp:cNvSpPr/>
      </dsp:nvSpPr>
      <dsp:spPr>
        <a:xfrm>
          <a:off x="0" y="2181600"/>
          <a:ext cx="64960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1313969"/>
              <a:satOff val="-8924"/>
              <a:lumOff val="-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ACD6-D177-4B5B-BB0E-C5D3FE46B82C}">
      <dsp:nvSpPr>
        <dsp:cNvPr id="0" name=""/>
        <dsp:cNvSpPr/>
      </dsp:nvSpPr>
      <dsp:spPr>
        <a:xfrm>
          <a:off x="324802" y="1886400"/>
          <a:ext cx="4547235" cy="590400"/>
        </a:xfrm>
        <a:prstGeom prst="roundRect">
          <a:avLst/>
        </a:prstGeom>
        <a:gradFill rotWithShape="0">
          <a:gsLst>
            <a:gs pos="0">
              <a:schemeClr val="accent5">
                <a:hueOff val="-1313969"/>
                <a:satOff val="-8924"/>
                <a:lumOff val="-3726"/>
                <a:alphaOff val="0"/>
                <a:tint val="64000"/>
                <a:lumMod val="118000"/>
              </a:schemeClr>
            </a:gs>
            <a:gs pos="100000">
              <a:schemeClr val="accent5">
                <a:hueOff val="-1313969"/>
                <a:satOff val="-8924"/>
                <a:lumOff val="-3726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Sensores de temperaturas;</a:t>
          </a:r>
          <a:endParaRPr lang="en-US" sz="2000" kern="1200" dirty="0"/>
        </a:p>
      </dsp:txBody>
      <dsp:txXfrm>
        <a:off x="353623" y="1915221"/>
        <a:ext cx="4489593" cy="532758"/>
      </dsp:txXfrm>
    </dsp:sp>
    <dsp:sp modelId="{AC00C2D5-9C03-4736-BBB7-46356DE171BF}">
      <dsp:nvSpPr>
        <dsp:cNvPr id="0" name=""/>
        <dsp:cNvSpPr/>
      </dsp:nvSpPr>
      <dsp:spPr>
        <a:xfrm>
          <a:off x="0" y="3088800"/>
          <a:ext cx="64960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1970953"/>
              <a:satOff val="-13386"/>
              <a:lumOff val="-5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30F18-D74A-4EDF-ADFE-B383E51026BA}">
      <dsp:nvSpPr>
        <dsp:cNvPr id="0" name=""/>
        <dsp:cNvSpPr/>
      </dsp:nvSpPr>
      <dsp:spPr>
        <a:xfrm>
          <a:off x="324802" y="2793599"/>
          <a:ext cx="4547235" cy="590400"/>
        </a:xfrm>
        <a:prstGeom prst="roundRect">
          <a:avLst/>
        </a:prstGeom>
        <a:gradFill rotWithShape="0">
          <a:gsLst>
            <a:gs pos="0">
              <a:schemeClr val="accent5">
                <a:hueOff val="-1970953"/>
                <a:satOff val="-13386"/>
                <a:lumOff val="-5588"/>
                <a:alphaOff val="0"/>
                <a:tint val="64000"/>
                <a:lumMod val="118000"/>
              </a:schemeClr>
            </a:gs>
            <a:gs pos="100000">
              <a:schemeClr val="accent5">
                <a:hueOff val="-1970953"/>
                <a:satOff val="-13386"/>
                <a:lumOff val="-5588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Sensor de pressão;</a:t>
          </a:r>
          <a:endParaRPr lang="en-US" sz="2000" kern="1200"/>
        </a:p>
      </dsp:txBody>
      <dsp:txXfrm>
        <a:off x="353623" y="2822420"/>
        <a:ext cx="4489593" cy="532758"/>
      </dsp:txXfrm>
    </dsp:sp>
    <dsp:sp modelId="{BCEB90EA-650F-4684-8EB0-6B3F2C638993}">
      <dsp:nvSpPr>
        <dsp:cNvPr id="0" name=""/>
        <dsp:cNvSpPr/>
      </dsp:nvSpPr>
      <dsp:spPr>
        <a:xfrm>
          <a:off x="0" y="3996000"/>
          <a:ext cx="64960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627937"/>
              <a:satOff val="-17848"/>
              <a:lumOff val="-7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CD876-DBED-4A8D-8662-E5AAFFB54879}">
      <dsp:nvSpPr>
        <dsp:cNvPr id="0" name=""/>
        <dsp:cNvSpPr/>
      </dsp:nvSpPr>
      <dsp:spPr>
        <a:xfrm>
          <a:off x="324802" y="3700800"/>
          <a:ext cx="4547235" cy="590400"/>
        </a:xfrm>
        <a:prstGeom prst="roundRect">
          <a:avLst/>
        </a:prstGeom>
        <a:gradFill rotWithShape="0">
          <a:gsLst>
            <a:gs pos="0">
              <a:schemeClr val="accent5">
                <a:hueOff val="-2627937"/>
                <a:satOff val="-17848"/>
                <a:lumOff val="-7451"/>
                <a:alphaOff val="0"/>
                <a:tint val="64000"/>
                <a:lumMod val="118000"/>
              </a:schemeClr>
            </a:gs>
            <a:gs pos="100000">
              <a:schemeClr val="accent5">
                <a:hueOff val="-2627937"/>
                <a:satOff val="-17848"/>
                <a:lumOff val="-745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Sensores de  níveis;</a:t>
          </a:r>
          <a:endParaRPr lang="en-US" sz="2000" kern="1200" dirty="0"/>
        </a:p>
      </dsp:txBody>
      <dsp:txXfrm>
        <a:off x="353623" y="3729621"/>
        <a:ext cx="448959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99">
            <a:extLst>
              <a:ext uri="{FF2B5EF4-FFF2-40B4-BE49-F238E27FC236}">
                <a16:creationId xmlns:a16="http://schemas.microsoft.com/office/drawing/2014/main" id="{4C1E981B-F06E-48B4-9275-F4B261AFCA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m 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85B4123-A97C-4514-A316-618C57D7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4" y="1432474"/>
            <a:ext cx="6440406" cy="3993051"/>
          </a:xfrm>
          <a:prstGeom prst="rect">
            <a:avLst/>
          </a:prstGeom>
          <a:effectLst/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pt-BR" sz="1800"/>
              <a:t>FERNANDA CRISTINA MOREIRA SOUZA MT3</a:t>
            </a:r>
          </a:p>
          <a:p>
            <a:r>
              <a:rPr lang="pt-BR" sz="1800"/>
              <a:t>Professor: Thales</a:t>
            </a:r>
          </a:p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66824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 dirty="0"/>
              <a:t>Topologia Física(Cenário)</a:t>
            </a:r>
          </a:p>
        </p:txBody>
      </p:sp>
      <p:pic>
        <p:nvPicPr>
          <p:cNvPr id="10" name="Imagem 9" descr="Uma imagem contendo texto, mapa, céu&#10;&#10;Descrição gerada com muito alta confiança">
            <a:extLst>
              <a:ext uri="{FF2B5EF4-FFF2-40B4-BE49-F238E27FC236}">
                <a16:creationId xmlns:a16="http://schemas.microsoft.com/office/drawing/2014/main" id="{F52B90F8-3ED2-4E8C-89D4-DE08477E1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3" t="2204" r="5218" b="6054"/>
          <a:stretch/>
        </p:blipFill>
        <p:spPr>
          <a:xfrm>
            <a:off x="2615991" y="2273671"/>
            <a:ext cx="6225244" cy="44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4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Cenário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914" y="1853248"/>
            <a:ext cx="9120939" cy="4395151"/>
          </a:xfrm>
        </p:spPr>
        <p:txBody>
          <a:bodyPr/>
          <a:lstStyle/>
          <a:p>
            <a:r>
              <a:rPr lang="pt-BR" dirty="0"/>
              <a:t>Na topologia apresentada, temos um sistema de </a:t>
            </a:r>
            <a:r>
              <a:rPr lang="pt-BR" dirty="0" err="1"/>
              <a:t>Iot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things), que nos permite controlar objetos domésticos.</a:t>
            </a:r>
          </a:p>
          <a:p>
            <a:r>
              <a:rPr lang="pt-BR" dirty="0"/>
              <a:t>Exemplos: portas, janelas, luzes, ventiladores etc.</a:t>
            </a:r>
          </a:p>
          <a:p>
            <a:r>
              <a:rPr lang="pt-BR" dirty="0"/>
              <a:t>A topologia tem por objetivo facilitar o gerenciamento de uma casa, através de smarthphones, computadores, entre outros dispositivos.</a:t>
            </a:r>
          </a:p>
          <a:p>
            <a:r>
              <a:rPr lang="pt-BR" dirty="0"/>
              <a:t> Tendo acesso a qualquer lugar do mundo. Não será preciso estar dentro do ambiente, para poder gerenciá-lo.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68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F2D8AEAF-DC68-404B-A455-6696020EEC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8948B2B5-0377-466E-A7CE-E4CB272D3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8"/>
          <a:stretch/>
        </p:blipFill>
        <p:spPr bwMode="auto">
          <a:xfrm>
            <a:off x="7060689" y="3508586"/>
            <a:ext cx="4163991" cy="22324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interne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r="-2" b="-2"/>
          <a:stretch/>
        </p:blipFill>
        <p:spPr bwMode="auto">
          <a:xfrm>
            <a:off x="7060689" y="967430"/>
            <a:ext cx="4163991" cy="24079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5D1726B-4E98-4456-955B-23D1210DD2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>
            <a:normAutofit/>
          </a:bodyPr>
          <a:lstStyle/>
          <a:p>
            <a:r>
              <a:rPr lang="pt-BR" dirty="0"/>
              <a:t>Internet </a:t>
            </a:r>
            <a:r>
              <a:rPr lang="pt-BR" dirty="0" err="1"/>
              <a:t>of</a:t>
            </a:r>
            <a:r>
              <a:rPr lang="pt-BR" dirty="0"/>
              <a:t> Things  (IoT)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1" y="2052918"/>
            <a:ext cx="476424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t-BR"/>
          </a:p>
          <a:p>
            <a:pPr>
              <a:lnSpc>
                <a:spcPct val="90000"/>
              </a:lnSpc>
            </a:pPr>
            <a:r>
              <a:rPr lang="pt-BR"/>
              <a:t>*Achamos que ao colocar um IP em um dispositivo trata-se de IoT, porém o conceito vai muito além disto.</a:t>
            </a:r>
          </a:p>
          <a:p>
            <a:pPr>
              <a:lnSpc>
                <a:spcPct val="90000"/>
              </a:lnSpc>
            </a:pPr>
            <a:r>
              <a:rPr lang="pt-BR"/>
              <a:t>A Internet das Coisas (IoT) é a rede de objetos físicos  dispositivos, veículos, edifícios e outros itens incorporados à eletrônica, software, sensores e conectividade de rede que permite que esses objetos coletem e troquem dados. </a:t>
            </a:r>
          </a:p>
          <a:p>
            <a:pPr>
              <a:lnSpc>
                <a:spcPct val="90000"/>
              </a:lnSpc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7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098" name="Picture 2" descr="Resultado de imagem para internet das coisas clou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16" y="3254892"/>
            <a:ext cx="5451627" cy="22487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 dirty="0"/>
              <a:t>Internet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Internet são redes conectadas a outras redes, como uma rede de computador conectada a uma rede Wi-Fi</a:t>
            </a:r>
            <a:r>
              <a:rPr lang="pt-BR">
                <a:solidFill>
                  <a:schemeClr val="bg1"/>
                </a:solidFill>
              </a:rPr>
              <a:t>, havendo </a:t>
            </a:r>
            <a:r>
              <a:rPr lang="pt-BR" dirty="0">
                <a:solidFill>
                  <a:schemeClr val="bg1"/>
                </a:solidFill>
              </a:rPr>
              <a:t>uma comunicação entre os dispositivos.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DCFDB3E0-C0BA-4E33-85F4-EDB06CEB6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25" y="3117125"/>
            <a:ext cx="5451627" cy="28606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 dirty="0"/>
              <a:t>Of Things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Of</a:t>
            </a:r>
            <a:r>
              <a:rPr lang="pt-BR" dirty="0">
                <a:solidFill>
                  <a:schemeClr val="bg1"/>
                </a:solidFill>
              </a:rPr>
              <a:t> Things (das coisas) são dispositivos que geram alguma informação.</a:t>
            </a:r>
          </a:p>
          <a:p>
            <a:r>
              <a:rPr lang="pt-BR" dirty="0">
                <a:solidFill>
                  <a:schemeClr val="bg1"/>
                </a:solidFill>
              </a:rPr>
              <a:t>Exemplos: Computadores, carros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99121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/>
              <a:t>Protocolos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1" y="1566356"/>
            <a:ext cx="8946541" cy="4776779"/>
          </a:xfrm>
        </p:spPr>
        <p:txBody>
          <a:bodyPr>
            <a:normAutofit/>
          </a:bodyPr>
          <a:lstStyle/>
          <a:p>
            <a:r>
              <a:rPr lang="pt-BR"/>
              <a:t>Os protocolos de comunicação disponíveis para implementar sistemas de Internet das coisas são bem diversificados. Os projetistas de equipamentos eletrônicos e desenvolvedores possuem um leque interessante de opções para incorporar em seus projetos. </a:t>
            </a:r>
          </a:p>
          <a:p>
            <a:pPr marL="0" indent="0">
              <a:buNone/>
            </a:pPr>
            <a:r>
              <a:rPr lang="pt-BR"/>
              <a:t>Exemplos:</a:t>
            </a:r>
          </a:p>
          <a:p>
            <a:pPr marL="0" indent="0">
              <a:buNone/>
            </a:pP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LoRaWAN					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Neul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Sigfox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NFC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Wi-Fi</a:t>
            </a:r>
          </a:p>
          <a:p>
            <a:pPr>
              <a:buFont typeface="Arial" panose="020B0604020202020204" pitchFamily="34" charset="0"/>
              <a:buChar char="•"/>
            </a:pP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64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604E0B1-6762-4B99-A6A5-42ED8E20D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DFFC5B7-4963-4902-8A90-EFF576689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6AD705-9544-45E1-B278-8D99F718B8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Sensores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2EE515C-7A1D-4426-AE04-8E4199612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30890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274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DA3CD-A002-40ED-8194-B4E637BD7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EBEBEB"/>
                </a:solidFill>
              </a:rPr>
              <a:t>Tipos de sensores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201C982-CCF7-4870-BD04-BDE4664F6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76693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35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F2939-4872-456C-A99F-48216062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/>
              <a:t>Representação dos sensores</a:t>
            </a:r>
            <a:endParaRPr lang="pt-BR" dirty="0"/>
          </a:p>
        </p:txBody>
      </p:sp>
      <p:pic>
        <p:nvPicPr>
          <p:cNvPr id="4" name="Picture 4" descr="Imagem relacionada">
            <a:extLst>
              <a:ext uri="{FF2B5EF4-FFF2-40B4-BE49-F238E27FC236}">
                <a16:creationId xmlns:a16="http://schemas.microsoft.com/office/drawing/2014/main" id="{72AD273B-E82B-4701-B037-DD4F4BB5C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8" b="10643"/>
          <a:stretch/>
        </p:blipFill>
        <p:spPr bwMode="auto">
          <a:xfrm>
            <a:off x="113596" y="3733799"/>
            <a:ext cx="6076950" cy="2819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B9E91C4F-1F11-48D5-AA27-D763F6ED0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5" y="1484487"/>
            <a:ext cx="5764690" cy="4429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558" y="603340"/>
            <a:ext cx="9404723" cy="1400530"/>
          </a:xfrm>
        </p:spPr>
        <p:txBody>
          <a:bodyPr/>
          <a:lstStyle/>
          <a:p>
            <a:r>
              <a:rPr lang="pt-BR" dirty="0"/>
              <a:t>MCU </a:t>
            </a:r>
            <a:r>
              <a:rPr lang="pt-BR" sz="4400" dirty="0"/>
              <a:t>(Micro </a:t>
            </a:r>
            <a:r>
              <a:rPr lang="pt-BR" sz="4400" dirty="0" err="1"/>
              <a:t>Controller</a:t>
            </a:r>
            <a:r>
              <a:rPr lang="pt-BR" sz="4400" dirty="0"/>
              <a:t> Unit) </a:t>
            </a:r>
            <a:endParaRPr lang="pt-BR" dirty="0"/>
          </a:p>
        </p:txBody>
      </p:sp>
      <p:pic>
        <p:nvPicPr>
          <p:cNvPr id="6" name="Picture 8" descr="Ficheiro:Arduino-uno-perspective-transparent.png">
            <a:extLst>
              <a:ext uri="{FF2B5EF4-FFF2-40B4-BE49-F238E27FC236}">
                <a16:creationId xmlns:a16="http://schemas.microsoft.com/office/drawing/2014/main" id="{39574C61-36D2-4E3E-927B-8A9FEAD9B6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16" y="3112581"/>
            <a:ext cx="3540026" cy="311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2CC7E30-FED1-4195-96D3-D47A9235F280}"/>
              </a:ext>
            </a:extLst>
          </p:cNvPr>
          <p:cNvSpPr txBox="1">
            <a:spLocks/>
          </p:cNvSpPr>
          <p:nvPr/>
        </p:nvSpPr>
        <p:spPr>
          <a:xfrm>
            <a:off x="688558" y="17481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MCU são microcontroladores capazes de coletar dados e informações. Ex: </a:t>
            </a:r>
            <a:r>
              <a:rPr lang="pt-BR" dirty="0" err="1"/>
              <a:t>Arduíno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55A6DD-A240-4544-B229-3FCE06E2F65F}"/>
              </a:ext>
            </a:extLst>
          </p:cNvPr>
          <p:cNvSpPr txBox="1"/>
          <p:nvPr/>
        </p:nvSpPr>
        <p:spPr>
          <a:xfrm>
            <a:off x="9289142" y="622634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Arduíno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09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SBC </a:t>
            </a:r>
            <a:r>
              <a:rPr lang="pt-BR" sz="4400" dirty="0"/>
              <a:t>(Single Board </a:t>
            </a:r>
            <a:r>
              <a:rPr lang="pt-BR" sz="4400" dirty="0" err="1"/>
              <a:t>Computing</a:t>
            </a:r>
            <a:r>
              <a:rPr lang="pt-BR" sz="4400" dirty="0"/>
              <a:t>).</a:t>
            </a:r>
            <a:br>
              <a:rPr lang="pt-BR" sz="44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r>
              <a:rPr lang="pt-BR" dirty="0"/>
              <a:t>SBC são microprocessadores capazes de processar as informações e transportá-las. Ex. </a:t>
            </a:r>
            <a:r>
              <a:rPr lang="pt-BR" dirty="0" err="1"/>
              <a:t>Raspberry</a:t>
            </a:r>
            <a:r>
              <a:rPr lang="pt-BR" dirty="0"/>
              <a:t> 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Picture 2" descr="https://cdn-reichelt.de/bilder/web/xxl_ws/A300/RASPBERRY_PI_2_B_01.png">
            <a:extLst>
              <a:ext uri="{FF2B5EF4-FFF2-40B4-BE49-F238E27FC236}">
                <a16:creationId xmlns:a16="http://schemas.microsoft.com/office/drawing/2014/main" id="{B2C5A418-F0A7-43FB-8503-BE181DF0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7" y="4143682"/>
            <a:ext cx="2622550" cy="17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9BBBED-FF75-4CBB-8F53-40E7CF9F0FEC}"/>
              </a:ext>
            </a:extLst>
          </p:cNvPr>
          <p:cNvSpPr txBox="1"/>
          <p:nvPr/>
        </p:nvSpPr>
        <p:spPr>
          <a:xfrm>
            <a:off x="9272587" y="600354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99800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376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</vt:lpstr>
      <vt:lpstr>Apresentação do PowerPoint</vt:lpstr>
      <vt:lpstr>Internet</vt:lpstr>
      <vt:lpstr>Of Things</vt:lpstr>
      <vt:lpstr>Protocolos </vt:lpstr>
      <vt:lpstr>Sensores</vt:lpstr>
      <vt:lpstr>Tipos de sensores</vt:lpstr>
      <vt:lpstr>Representação dos sensores</vt:lpstr>
      <vt:lpstr>MCU (Micro Controller Unit) </vt:lpstr>
      <vt:lpstr>SBC (Single Board Computing). </vt:lpstr>
      <vt:lpstr>Topologia Física(Cenário)</vt:lpstr>
      <vt:lpstr>Explicação Cenário</vt:lpstr>
      <vt:lpstr>Internet of Things  (IoT)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FERNANDA CRISTINA MOREIRA</dc:creator>
  <cp:lastModifiedBy>win</cp:lastModifiedBy>
  <cp:revision>30</cp:revision>
  <dcterms:created xsi:type="dcterms:W3CDTF">2018-04-09T10:47:56Z</dcterms:created>
  <dcterms:modified xsi:type="dcterms:W3CDTF">2018-04-14T22:42:44Z</dcterms:modified>
</cp:coreProperties>
</file>