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data.github.io/MetPy/latest/examples/calculations/Smooth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data.github.io/MetPy/latest/examples/calculations/Smoot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Filtragem em Campo de </a:t>
            </a:r>
            <a:r>
              <a:rPr lang="pt-BR" b="1" dirty="0" err="1" smtClean="0"/>
              <a:t>Vorticidade</a:t>
            </a:r>
            <a:r>
              <a:rPr lang="pt-BR" b="1" dirty="0" smtClean="0"/>
              <a:t> para a identificação de ciclones extratropicais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6" name="Imagem 5" descr="vort850_rec_smo_20200701_18.png"/>
          <p:cNvPicPr>
            <a:picLocks noChangeAspect="1"/>
          </p:cNvPicPr>
          <p:nvPr/>
        </p:nvPicPr>
        <p:blipFill>
          <a:blip r:embed="rId3" cstate="print"/>
          <a:srcRect l="10626" r="9395"/>
          <a:stretch>
            <a:fillRect/>
          </a:stretch>
        </p:blipFill>
        <p:spPr>
          <a:xfrm>
            <a:off x="4067944" y="1484784"/>
            <a:ext cx="4680520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7" name="Imagem 6" descr="vort850_smo_5_1_20200701_18.png"/>
          <p:cNvPicPr>
            <a:picLocks noChangeAspect="1"/>
          </p:cNvPicPr>
          <p:nvPr/>
        </p:nvPicPr>
        <p:blipFill>
          <a:blip r:embed="rId3" cstate="print"/>
          <a:srcRect l="8340" r="9220"/>
          <a:stretch>
            <a:fillRect/>
          </a:stretch>
        </p:blipFill>
        <p:spPr>
          <a:xfrm>
            <a:off x="4067944" y="1484784"/>
            <a:ext cx="4824536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6" name="Imagem 5" descr="vort850_circ_2_2_20200701_18.png"/>
          <p:cNvPicPr>
            <a:picLocks noChangeAspect="1"/>
          </p:cNvPicPr>
          <p:nvPr/>
        </p:nvPicPr>
        <p:blipFill>
          <a:blip r:embed="rId3" cstate="print"/>
          <a:srcRect l="10626" r="9395"/>
          <a:stretch>
            <a:fillRect/>
          </a:stretch>
        </p:blipFill>
        <p:spPr>
          <a:xfrm>
            <a:off x="4067944" y="1484784"/>
            <a:ext cx="4680520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6" name="Imagem 5" descr="vort850_smo_5_4_20200701_18.png"/>
          <p:cNvPicPr>
            <a:picLocks noChangeAspect="1"/>
          </p:cNvPicPr>
          <p:nvPr/>
        </p:nvPicPr>
        <p:blipFill>
          <a:blip r:embed="rId3" cstate="print"/>
          <a:srcRect l="10626" r="9395"/>
          <a:stretch>
            <a:fillRect/>
          </a:stretch>
        </p:blipFill>
        <p:spPr>
          <a:xfrm>
            <a:off x="4067944" y="1488143"/>
            <a:ext cx="4680520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836712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Carina:</a:t>
            </a:r>
          </a:p>
          <a:p>
            <a:endParaRPr lang="pt-BR" dirty="0" smtClean="0"/>
          </a:p>
          <a:p>
            <a:r>
              <a:rPr lang="pt-BR" dirty="0" smtClean="0"/>
              <a:t>Pensando </a:t>
            </a:r>
            <a:r>
              <a:rPr lang="pt-BR" dirty="0" smtClean="0"/>
              <a:t>no projeto final de PDI Oceano, pensei em aplicar um filtro para suavizar o campo de </a:t>
            </a:r>
            <a:r>
              <a:rPr lang="pt-BR" dirty="0" err="1" smtClean="0"/>
              <a:t>vorticidade</a:t>
            </a:r>
            <a:r>
              <a:rPr lang="pt-BR" dirty="0" smtClean="0"/>
              <a:t> em 850 </a:t>
            </a:r>
            <a:r>
              <a:rPr lang="pt-BR" dirty="0" err="1" smtClean="0"/>
              <a:t>hPa</a:t>
            </a:r>
            <a:r>
              <a:rPr lang="pt-BR" dirty="0" smtClean="0"/>
              <a:t>. O campo eu coloquei em anexo e os filtros eu usaria do </a:t>
            </a:r>
            <a:r>
              <a:rPr lang="pt-BR" dirty="0" err="1" smtClean="0"/>
              <a:t>metpy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https://unidata.github.io/MetPy/latest/examples/calculations/Smoothing.html#sphx-glr-examples-calculations-smoothing-py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Eu gostaria de saber se essa seria uma boa </a:t>
            </a:r>
            <a:r>
              <a:rPr lang="pt-BR" dirty="0" err="1" smtClean="0"/>
              <a:t>opcao</a:t>
            </a:r>
            <a:r>
              <a:rPr lang="pt-BR" dirty="0" smtClean="0"/>
              <a:t> de projeto.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Mauro:</a:t>
            </a:r>
          </a:p>
          <a:p>
            <a:endParaRPr lang="pt-BR" dirty="0" smtClean="0"/>
          </a:p>
          <a:p>
            <a:r>
              <a:rPr lang="pt-BR" dirty="0" smtClean="0"/>
              <a:t>Eu </a:t>
            </a:r>
            <a:r>
              <a:rPr lang="pt-BR" dirty="0" smtClean="0"/>
              <a:t>acho uma ótima ideia, mas vamos avançar um pouco e não ficar apenas na suavização. Quem sabe uma </a:t>
            </a:r>
            <a:r>
              <a:rPr lang="pt-BR" u="sng" dirty="0" smtClean="0"/>
              <a:t>composição de filtros </a:t>
            </a:r>
            <a:r>
              <a:rPr lang="pt-BR" dirty="0" smtClean="0"/>
              <a:t>para extrair a informação que você deseja. Até mesmo quem sabe alguma </a:t>
            </a:r>
            <a:r>
              <a:rPr lang="pt-BR" u="sng" dirty="0" smtClean="0"/>
              <a:t>etapa de segmentação </a:t>
            </a:r>
            <a:r>
              <a:rPr lang="pt-BR" dirty="0" smtClean="0"/>
              <a:t>e/ou </a:t>
            </a:r>
            <a:r>
              <a:rPr lang="pt-BR" u="sng" dirty="0" err="1" smtClean="0"/>
              <a:t>classicação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7584" y="162880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Problema e </a:t>
            </a:r>
            <a:r>
              <a:rPr lang="pt-BR" sz="4000" b="1" dirty="0" smtClean="0"/>
              <a:t>Justificativa</a:t>
            </a:r>
          </a:p>
          <a:p>
            <a:endParaRPr lang="pt-BR" sz="4000" dirty="0" smtClean="0"/>
          </a:p>
          <a:p>
            <a:r>
              <a:rPr lang="pt-BR" sz="2400" dirty="0" smtClean="0"/>
              <a:t>Para eliminar centros espúrios de </a:t>
            </a:r>
            <a:r>
              <a:rPr lang="pt-BR" sz="2400" dirty="0" err="1" smtClean="0"/>
              <a:t>vorticidade</a:t>
            </a:r>
            <a:r>
              <a:rPr lang="pt-BR" sz="2400" dirty="0" smtClean="0"/>
              <a:t> e reduzir as características ruidosas de zonas de cisalhamento alongadas (Sinclair, 1997). Esse é um processo anterior à </a:t>
            </a:r>
            <a:r>
              <a:rPr lang="pt-BR" sz="2400" dirty="0" smtClean="0"/>
              <a:t>identificação de ciclones extratropicais.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2021-06-14.png"/>
          <p:cNvPicPr>
            <a:picLocks noChangeAspect="1"/>
          </p:cNvPicPr>
          <p:nvPr/>
        </p:nvPicPr>
        <p:blipFill>
          <a:blip r:embed="rId2" cstate="print"/>
          <a:srcRect l="17713" t="12182" r="35825" b="37394"/>
          <a:stretch>
            <a:fillRect/>
          </a:stretch>
        </p:blipFill>
        <p:spPr>
          <a:xfrm>
            <a:off x="1331640" y="0"/>
            <a:ext cx="6264696" cy="3383156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91512"/>
            <a:ext cx="6300216" cy="466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79512" y="3573016"/>
            <a:ext cx="1187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Filtro espacial</a:t>
            </a:r>
          </a:p>
          <a:p>
            <a:pPr algn="ctr"/>
            <a:r>
              <a:rPr lang="pt-BR" dirty="0" smtClean="0"/>
              <a:t> 1-1-1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92280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3X3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1920" y="59492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5X5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64288" y="59399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7X7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8367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TESE da USP: Ciclones Extratropicais sobre o Atlântico Sul: Simulação Climática e Experimentos de Sensibilidade. </a:t>
            </a:r>
            <a:r>
              <a:rPr lang="pt-BR" dirty="0" err="1" smtClean="0"/>
              <a:t>Reboita</a:t>
            </a:r>
            <a:r>
              <a:rPr lang="pt-BR" dirty="0" smtClean="0"/>
              <a:t>, 2008</a:t>
            </a:r>
            <a:endParaRPr lang="pt-BR" dirty="0"/>
          </a:p>
        </p:txBody>
      </p:sp>
      <p:pic>
        <p:nvPicPr>
          <p:cNvPr id="5" name="Imagem 4" descr="2021-06-14 (1).png"/>
          <p:cNvPicPr>
            <a:picLocks noChangeAspect="1"/>
          </p:cNvPicPr>
          <p:nvPr/>
        </p:nvPicPr>
        <p:blipFill>
          <a:blip r:embed="rId2" cstate="print"/>
          <a:srcRect l="29525" t="16384" r="30313" b="7980"/>
          <a:stretch>
            <a:fillRect/>
          </a:stretch>
        </p:blipFill>
        <p:spPr>
          <a:xfrm>
            <a:off x="2267744" y="1772816"/>
            <a:ext cx="4392488" cy="465087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3212976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de </a:t>
            </a:r>
            <a:r>
              <a:rPr lang="pt-BR" dirty="0" err="1" smtClean="0"/>
              <a:t>Cressman</a:t>
            </a:r>
            <a:r>
              <a:rPr lang="pt-BR" dirty="0" smtClean="0"/>
              <a:t>, 1959</a:t>
            </a:r>
          </a:p>
          <a:p>
            <a:r>
              <a:rPr lang="pt-BR" dirty="0" smtClean="0"/>
              <a:t>Também utilizado por Sinclair, 1997.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126876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Materiais e Métodos</a:t>
            </a:r>
            <a:endParaRPr lang="pt-BR" sz="4000" dirty="0" smtClean="0"/>
          </a:p>
          <a:p>
            <a:endParaRPr lang="pt-BR" dirty="0" smtClean="0"/>
          </a:p>
          <a:p>
            <a:r>
              <a:rPr lang="pt-BR" sz="2400" dirty="0" smtClean="0"/>
              <a:t>Dados </a:t>
            </a:r>
            <a:r>
              <a:rPr lang="pt-BR" sz="2400" dirty="0" smtClean="0"/>
              <a:t>do ERA5, do </a:t>
            </a:r>
            <a:r>
              <a:rPr lang="pt-BR" sz="2400" dirty="0" smtClean="0"/>
              <a:t>ECMWF. Variável </a:t>
            </a:r>
            <a:r>
              <a:rPr lang="pt-BR" sz="2400" dirty="0" err="1" smtClean="0"/>
              <a:t>vorticidade</a:t>
            </a:r>
            <a:r>
              <a:rPr lang="pt-BR" sz="2400" dirty="0" smtClean="0"/>
              <a:t> relativa em 850 </a:t>
            </a:r>
            <a:r>
              <a:rPr lang="pt-BR" sz="2400" dirty="0" err="1" smtClean="0"/>
              <a:t>hPa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Utilização de vários tipos de filtros, com o auxílio do </a:t>
            </a:r>
            <a:r>
              <a:rPr lang="pt-BR" sz="2400" dirty="0" err="1" smtClean="0"/>
              <a:t>MetPy</a:t>
            </a:r>
            <a:r>
              <a:rPr lang="pt-BR" sz="2400" dirty="0" smtClean="0"/>
              <a:t>, para identificar o melhor método de filtragem no campo de </a:t>
            </a:r>
            <a:r>
              <a:rPr lang="pt-BR" sz="2400" dirty="0" err="1" smtClean="0"/>
              <a:t>vorticidade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332656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Materiais e Métodos</a:t>
            </a:r>
            <a:endParaRPr lang="pt-BR" sz="4000" dirty="0" smtClean="0"/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unidata.github.io/MetPy/latest/examples/calculations/Smoothing.html#sphx-glr-examples-calculations-smoothing-py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" name="Imagem 2" descr="sphx_glr_Smoothing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48880"/>
            <a:ext cx="3657608" cy="3657608"/>
          </a:xfrm>
          <a:prstGeom prst="rect">
            <a:avLst/>
          </a:prstGeom>
        </p:spPr>
      </p:pic>
      <p:pic>
        <p:nvPicPr>
          <p:cNvPr id="5" name="Imagem 4" descr="sphx_glr_Smoothing_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5448" y="1889448"/>
            <a:ext cx="4968552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6" name="Imagem 5" descr="vort850_gaus1_20200701_18.png"/>
          <p:cNvPicPr>
            <a:picLocks noChangeAspect="1"/>
          </p:cNvPicPr>
          <p:nvPr/>
        </p:nvPicPr>
        <p:blipFill>
          <a:blip r:embed="rId3" cstate="print"/>
          <a:srcRect l="8165" r="11856"/>
          <a:stretch>
            <a:fillRect/>
          </a:stretch>
        </p:blipFill>
        <p:spPr>
          <a:xfrm>
            <a:off x="4067944" y="1484784"/>
            <a:ext cx="4680520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54868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5" name="Imagem 4" descr="vort850_s_suav_20200701_18.png"/>
          <p:cNvPicPr>
            <a:picLocks noChangeAspect="1"/>
          </p:cNvPicPr>
          <p:nvPr/>
        </p:nvPicPr>
        <p:blipFill>
          <a:blip r:embed="rId2" cstate="print"/>
          <a:srcRect l="10450" r="10801"/>
          <a:stretch>
            <a:fillRect/>
          </a:stretch>
        </p:blipFill>
        <p:spPr>
          <a:xfrm>
            <a:off x="251520" y="1484784"/>
            <a:ext cx="4608512" cy="4389129"/>
          </a:xfrm>
          <a:prstGeom prst="rect">
            <a:avLst/>
          </a:prstGeom>
        </p:spPr>
      </p:pic>
      <p:pic>
        <p:nvPicPr>
          <p:cNvPr id="7" name="Imagem 6" descr="vort850_gaus2_20200701_18.png"/>
          <p:cNvPicPr>
            <a:picLocks noChangeAspect="1"/>
          </p:cNvPicPr>
          <p:nvPr/>
        </p:nvPicPr>
        <p:blipFill>
          <a:blip r:embed="rId3" cstate="print"/>
          <a:srcRect l="9395" r="9395"/>
          <a:stretch>
            <a:fillRect/>
          </a:stretch>
        </p:blipFill>
        <p:spPr>
          <a:xfrm>
            <a:off x="4067944" y="1488143"/>
            <a:ext cx="4752528" cy="4389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195</Words>
  <Application>Microsoft Office PowerPoint</Application>
  <PresentationFormat>Apresentação na tela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Filtragem em Campo de Vorticidade para a identificação de ciclones extratropicais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 em Campo de Vorticidade para a identificação de ciclones extratropicais </dc:title>
  <dc:creator>carina</dc:creator>
  <cp:lastModifiedBy>carina</cp:lastModifiedBy>
  <cp:revision>6</cp:revision>
  <dcterms:created xsi:type="dcterms:W3CDTF">2021-06-14T11:27:22Z</dcterms:created>
  <dcterms:modified xsi:type="dcterms:W3CDTF">2021-06-14T12:15:32Z</dcterms:modified>
</cp:coreProperties>
</file>