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7EA1-0CB9-41FD-8426-C58C2E4CF0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5CA-A484-4986-B770-6BA35AB6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40" y="1038635"/>
            <a:ext cx="6246548" cy="5204686"/>
            <a:chOff x="1082040" y="1038635"/>
            <a:chExt cx="6246548" cy="52046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6" t="18681" r="779" b="5206"/>
            <a:stretch/>
          </p:blipFill>
          <p:spPr>
            <a:xfrm>
              <a:off x="1082040" y="1038635"/>
              <a:ext cx="3954780" cy="52046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948" y="2312302"/>
              <a:ext cx="2230640" cy="2916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57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Oregon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Henderikx Freitas, Fernanda</dc:creator>
  <cp:lastModifiedBy>Henderikx Freitas, Fernanda</cp:lastModifiedBy>
  <cp:revision>8</cp:revision>
  <dcterms:created xsi:type="dcterms:W3CDTF">2022-06-23T20:15:52Z</dcterms:created>
  <dcterms:modified xsi:type="dcterms:W3CDTF">2022-10-11T23:44:17Z</dcterms:modified>
</cp:coreProperties>
</file>