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03" r:id="rId4"/>
    <p:sldId id="305" r:id="rId5"/>
    <p:sldId id="30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8537B-5E35-4893-91FB-2C725AAF1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699C-67B3-4029-A4F1-795F5603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4B54D-1815-443B-B4EE-EAA4A3B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6435F-BA62-4EDD-BF09-377770AE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2E28F-7572-4841-9E39-1D1AD50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A8F-2670-437C-A9C1-DD54B752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3F3B8-CC71-441E-8462-D211915F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662E3-E128-4D1C-A7CC-76539270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B985F3-3910-4D8D-A5FC-D4BE86A8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64486-BD36-4969-AB52-2A4C2B36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023D2F-5E4B-42C6-9738-B47BACFE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32241-D48A-484C-A1E6-38CC980E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42300-2DD1-4E91-81E6-29D5D177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781E6-66C0-440A-AD65-0E1047B5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1E81E-29D2-4D63-9AC9-B64B5C7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520A2-1A27-436B-BDD3-97010483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76C24-64A5-418D-9EF1-BFDE5F8E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6DDB4-B7E8-4120-81B6-917F57E9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1A8E1-6CD8-42AF-836D-0AC1353F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E21CE-4807-4420-90C8-5CDFC653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7EE6-0CB9-4028-8842-FBEEDBF8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194A77-FA66-4D28-81EA-90C7420E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0F16E-8D37-42B7-BD00-0D1E62B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C5C30-5688-4B7D-8966-82307A78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BFF1C-90DD-48C6-AF68-A4977BF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75E1C-D9EE-4D6B-A29E-28AD71F8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824BF-1C51-4531-A4F9-ED2DE6E5F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00D70-4837-4A92-B6D0-A6B3BF07E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A3338-3DFD-447C-9FA5-B68960BF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9B172F-2FA6-49E1-B43F-F2B978D3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C81D75-FE60-4FB7-B7DD-12CC3B40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562A9-4195-461D-9E35-939AF1E5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EACA8F-1899-4C32-8229-770E5468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EEF750-115D-4D11-A963-848ECB24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9EBE17-4974-4EEC-84A5-CACE2CEF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74E88A-42C8-42A1-AAFC-7116AD8B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54FED8-439D-41E0-9E8E-FBF63120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68479F-CB0D-44CB-9CBD-2DE4D8A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C890BF-548E-4D21-995F-3CAD0059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99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888E-29DA-407D-92B5-B1334DD3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DEF0DC-80F7-4DF9-938D-29BC8677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DE338C-0E37-4544-BD6A-F42B4FF2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0D2C35-FBD2-4CB1-B656-55B6045A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312576-1697-4886-AC69-FC4B16CD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B2F3D3-F972-4BF2-BA9B-E78484D7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083C30-160F-4CE7-ADD1-BA35062B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2CF04-39A3-4038-9F39-D48AACF8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C91B6-82C8-49D6-9120-B80225CB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8368F6-4338-4C78-9281-540B6974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E151E1-D13B-4603-8236-4E969887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E7032-45A6-4BB3-8A41-B8D61E67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03FFBC-EB03-4533-8BD2-FEE48C61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E4EDB-BD81-463E-B365-1C07A34A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819E02-AB9B-4880-8F9D-785E6A5E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84DB6-1E4E-4C67-8BD9-DB791F82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9CA94-00C2-4E26-94E2-EB420DFA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3BA914-7A2E-4F26-89E1-D80C8FD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26DC63-425D-448B-9B08-B1747B86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33634B-2E99-40DE-A9BB-9F733838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0E464-5356-4677-8E70-CC3739C1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6C8F9-F458-421E-B14D-B14BA35E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A8A4-9606-4510-A5B9-51A8678116A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5905F4-A342-438F-9D00-8C5FD312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2F9F4-64CC-4451-AE09-E396566FF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01DD1-31F4-437A-A139-639DBC8D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3180E8-5512-49A5-9EE9-D7B48497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Flávio Soares Corrêa da Silva</a:t>
            </a:r>
          </a:p>
          <a:p>
            <a:r>
              <a:rPr lang="pt-BR" dirty="0"/>
              <a:t>1º. Semestre 2021</a:t>
            </a:r>
          </a:p>
        </p:txBody>
      </p:sp>
    </p:spTree>
    <p:extLst>
      <p:ext uri="{BB962C8B-B14F-4D97-AF65-F5344CB8AC3E}">
        <p14:creationId xmlns:p14="http://schemas.microsoft.com/office/powerpoint/2010/main" val="393673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DE59-A78B-45C4-93AF-60825A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B7AF-E42E-4A05-A3C6-306628BB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o mapa abaixo e os pontos de origem e destino indicados. Utilize como heurística a distância de Manhattan entre dois pontos e utilize o algoritmo A* para encontrar o caminho mais curto entre a origem e o destino: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93C1D-8A75-4234-96A0-E803FA782578}"/>
              </a:ext>
            </a:extLst>
          </p:cNvPr>
          <p:cNvSpPr/>
          <p:nvPr/>
        </p:nvSpPr>
        <p:spPr>
          <a:xfrm>
            <a:off x="1216240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205939-9992-4CF9-ADB5-3894160F58C6}"/>
              </a:ext>
            </a:extLst>
          </p:cNvPr>
          <p:cNvSpPr/>
          <p:nvPr/>
        </p:nvSpPr>
        <p:spPr>
          <a:xfrm>
            <a:off x="1677879" y="357769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BC0073-EFF9-4516-9D58-D19F890B4634}"/>
              </a:ext>
            </a:extLst>
          </p:cNvPr>
          <p:cNvSpPr/>
          <p:nvPr/>
        </p:nvSpPr>
        <p:spPr>
          <a:xfrm>
            <a:off x="2139518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A71F20-CD55-4240-A96F-19D1B35A832F}"/>
              </a:ext>
            </a:extLst>
          </p:cNvPr>
          <p:cNvSpPr/>
          <p:nvPr/>
        </p:nvSpPr>
        <p:spPr>
          <a:xfrm>
            <a:off x="2601157" y="357769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E075AA-D34A-4869-AA03-17896FFD2230}"/>
              </a:ext>
            </a:extLst>
          </p:cNvPr>
          <p:cNvSpPr/>
          <p:nvPr/>
        </p:nvSpPr>
        <p:spPr>
          <a:xfrm>
            <a:off x="3062796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557165-433E-4D6A-A139-1A5FB0EF7B98}"/>
              </a:ext>
            </a:extLst>
          </p:cNvPr>
          <p:cNvSpPr/>
          <p:nvPr/>
        </p:nvSpPr>
        <p:spPr>
          <a:xfrm>
            <a:off x="3524435" y="357769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6F756C-08F2-4B8F-BE1D-E3C9BB638943}"/>
              </a:ext>
            </a:extLst>
          </p:cNvPr>
          <p:cNvSpPr/>
          <p:nvPr/>
        </p:nvSpPr>
        <p:spPr>
          <a:xfrm>
            <a:off x="3986074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2120902-A28C-4668-92BF-4D3432E4FC87}"/>
              </a:ext>
            </a:extLst>
          </p:cNvPr>
          <p:cNvSpPr/>
          <p:nvPr/>
        </p:nvSpPr>
        <p:spPr>
          <a:xfrm>
            <a:off x="4447713" y="357769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7A6A34-0F9B-48AA-AAB3-5E51C09FC690}"/>
              </a:ext>
            </a:extLst>
          </p:cNvPr>
          <p:cNvSpPr/>
          <p:nvPr/>
        </p:nvSpPr>
        <p:spPr>
          <a:xfrm>
            <a:off x="4909352" y="3577697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85DAFE-7C98-4A4A-9A57-0736D0350AAD}"/>
              </a:ext>
            </a:extLst>
          </p:cNvPr>
          <p:cNvSpPr/>
          <p:nvPr/>
        </p:nvSpPr>
        <p:spPr>
          <a:xfrm>
            <a:off x="5370991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E3009D-36B4-46A3-93DB-5446ED34811E}"/>
              </a:ext>
            </a:extLst>
          </p:cNvPr>
          <p:cNvSpPr/>
          <p:nvPr/>
        </p:nvSpPr>
        <p:spPr>
          <a:xfrm>
            <a:off x="5832630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A44A33-1335-4EC9-8AA7-2A41E98B82E0}"/>
              </a:ext>
            </a:extLst>
          </p:cNvPr>
          <p:cNvSpPr/>
          <p:nvPr/>
        </p:nvSpPr>
        <p:spPr>
          <a:xfrm>
            <a:off x="6294269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94992EC-AEBF-4D17-A4A4-880CD3E89A11}"/>
              </a:ext>
            </a:extLst>
          </p:cNvPr>
          <p:cNvSpPr/>
          <p:nvPr/>
        </p:nvSpPr>
        <p:spPr>
          <a:xfrm>
            <a:off x="6755908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32437D-D317-4CED-BCA9-FDBB99D76879}"/>
              </a:ext>
            </a:extLst>
          </p:cNvPr>
          <p:cNvSpPr/>
          <p:nvPr/>
        </p:nvSpPr>
        <p:spPr>
          <a:xfrm>
            <a:off x="7217547" y="3577696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FDEA64-CD94-494C-A469-72F1BFCD6C64}"/>
              </a:ext>
            </a:extLst>
          </p:cNvPr>
          <p:cNvSpPr/>
          <p:nvPr/>
        </p:nvSpPr>
        <p:spPr>
          <a:xfrm>
            <a:off x="7679186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5454448-1E9F-4DD3-9DE6-8F4A5B9FB75F}"/>
              </a:ext>
            </a:extLst>
          </p:cNvPr>
          <p:cNvSpPr/>
          <p:nvPr/>
        </p:nvSpPr>
        <p:spPr>
          <a:xfrm>
            <a:off x="8140825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B62593D-7AC6-44C7-B269-5EF189778289}"/>
              </a:ext>
            </a:extLst>
          </p:cNvPr>
          <p:cNvSpPr/>
          <p:nvPr/>
        </p:nvSpPr>
        <p:spPr>
          <a:xfrm>
            <a:off x="8602464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1006AF2-6520-4E46-AEBC-7C0968245FFB}"/>
              </a:ext>
            </a:extLst>
          </p:cNvPr>
          <p:cNvSpPr/>
          <p:nvPr/>
        </p:nvSpPr>
        <p:spPr>
          <a:xfrm>
            <a:off x="9064103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58181A-E682-424D-BF70-5D1442915D6A}"/>
              </a:ext>
            </a:extLst>
          </p:cNvPr>
          <p:cNvSpPr/>
          <p:nvPr/>
        </p:nvSpPr>
        <p:spPr>
          <a:xfrm>
            <a:off x="9525742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7E2ACC-E776-492E-9457-53C3734DD345}"/>
              </a:ext>
            </a:extLst>
          </p:cNvPr>
          <p:cNvSpPr/>
          <p:nvPr/>
        </p:nvSpPr>
        <p:spPr>
          <a:xfrm>
            <a:off x="9987381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56453D-A571-4AC5-A71F-3262ACF68244}"/>
              </a:ext>
            </a:extLst>
          </p:cNvPr>
          <p:cNvSpPr/>
          <p:nvPr/>
        </p:nvSpPr>
        <p:spPr>
          <a:xfrm>
            <a:off x="10449020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3730713-6B3A-4919-942E-8F7BF6EDECB5}"/>
              </a:ext>
            </a:extLst>
          </p:cNvPr>
          <p:cNvSpPr/>
          <p:nvPr/>
        </p:nvSpPr>
        <p:spPr>
          <a:xfrm>
            <a:off x="1216240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8DA42AB-DB55-448A-B78C-13BF0C975C5D}"/>
              </a:ext>
            </a:extLst>
          </p:cNvPr>
          <p:cNvSpPr/>
          <p:nvPr/>
        </p:nvSpPr>
        <p:spPr>
          <a:xfrm>
            <a:off x="1677879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4A333D6-6259-44E4-A4C4-466090FCA15F}"/>
              </a:ext>
            </a:extLst>
          </p:cNvPr>
          <p:cNvSpPr/>
          <p:nvPr/>
        </p:nvSpPr>
        <p:spPr>
          <a:xfrm>
            <a:off x="2139518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DE89752-139B-459B-8FE8-C58E5A792131}"/>
              </a:ext>
            </a:extLst>
          </p:cNvPr>
          <p:cNvSpPr/>
          <p:nvPr/>
        </p:nvSpPr>
        <p:spPr>
          <a:xfrm>
            <a:off x="2601157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18979FC-AFB1-412E-AE93-149E3BB30224}"/>
              </a:ext>
            </a:extLst>
          </p:cNvPr>
          <p:cNvSpPr/>
          <p:nvPr/>
        </p:nvSpPr>
        <p:spPr>
          <a:xfrm>
            <a:off x="3062796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7293693-7331-4323-BDF1-DCFD9BC375AC}"/>
              </a:ext>
            </a:extLst>
          </p:cNvPr>
          <p:cNvSpPr/>
          <p:nvPr/>
        </p:nvSpPr>
        <p:spPr>
          <a:xfrm>
            <a:off x="3524435" y="404821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E476208-015B-4C27-B71D-A84DDF328F04}"/>
              </a:ext>
            </a:extLst>
          </p:cNvPr>
          <p:cNvSpPr/>
          <p:nvPr/>
        </p:nvSpPr>
        <p:spPr>
          <a:xfrm>
            <a:off x="3986074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D1E2E3-0601-4E39-BCFA-9211CDFF1EA0}"/>
              </a:ext>
            </a:extLst>
          </p:cNvPr>
          <p:cNvSpPr/>
          <p:nvPr/>
        </p:nvSpPr>
        <p:spPr>
          <a:xfrm>
            <a:off x="4447713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FE448F-3D70-46E0-B314-D5E8F0A0ADB1}"/>
              </a:ext>
            </a:extLst>
          </p:cNvPr>
          <p:cNvSpPr/>
          <p:nvPr/>
        </p:nvSpPr>
        <p:spPr>
          <a:xfrm>
            <a:off x="4909352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F7177A9-59C9-43E4-98B2-D371C801C3A6}"/>
              </a:ext>
            </a:extLst>
          </p:cNvPr>
          <p:cNvSpPr/>
          <p:nvPr/>
        </p:nvSpPr>
        <p:spPr>
          <a:xfrm>
            <a:off x="5370991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A99BD3D-0A4D-4152-B3E5-DE24FC255D8E}"/>
              </a:ext>
            </a:extLst>
          </p:cNvPr>
          <p:cNvSpPr/>
          <p:nvPr/>
        </p:nvSpPr>
        <p:spPr>
          <a:xfrm>
            <a:off x="5832630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7459408-750B-4444-9BD5-56D41FECE7AE}"/>
              </a:ext>
            </a:extLst>
          </p:cNvPr>
          <p:cNvSpPr/>
          <p:nvPr/>
        </p:nvSpPr>
        <p:spPr>
          <a:xfrm>
            <a:off x="6294269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533CBF2-01A7-4801-A2D8-BEF1219D879F}"/>
              </a:ext>
            </a:extLst>
          </p:cNvPr>
          <p:cNvSpPr/>
          <p:nvPr/>
        </p:nvSpPr>
        <p:spPr>
          <a:xfrm>
            <a:off x="6755908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F5CA22C-1BB5-46FF-869B-2F0DCD9CDCCB}"/>
              </a:ext>
            </a:extLst>
          </p:cNvPr>
          <p:cNvSpPr/>
          <p:nvPr/>
        </p:nvSpPr>
        <p:spPr>
          <a:xfrm>
            <a:off x="7217547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24AB104-294E-4AB0-9113-3BDA79F4521F}"/>
              </a:ext>
            </a:extLst>
          </p:cNvPr>
          <p:cNvSpPr/>
          <p:nvPr/>
        </p:nvSpPr>
        <p:spPr>
          <a:xfrm>
            <a:off x="7679186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D2F4BD0-8CF4-42C2-9C20-A589F897186C}"/>
              </a:ext>
            </a:extLst>
          </p:cNvPr>
          <p:cNvSpPr/>
          <p:nvPr/>
        </p:nvSpPr>
        <p:spPr>
          <a:xfrm>
            <a:off x="8140825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A0B9E72-4265-47F6-9FEA-5D679DBAC9F3}"/>
              </a:ext>
            </a:extLst>
          </p:cNvPr>
          <p:cNvSpPr/>
          <p:nvPr/>
        </p:nvSpPr>
        <p:spPr>
          <a:xfrm>
            <a:off x="8602464" y="404820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FC12A39-1D56-4A82-9B9B-5930C867AF03}"/>
              </a:ext>
            </a:extLst>
          </p:cNvPr>
          <p:cNvSpPr/>
          <p:nvPr/>
        </p:nvSpPr>
        <p:spPr>
          <a:xfrm>
            <a:off x="9064103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5A0CBA0-B512-491A-AB56-D5D56EF236FC}"/>
              </a:ext>
            </a:extLst>
          </p:cNvPr>
          <p:cNvSpPr/>
          <p:nvPr/>
        </p:nvSpPr>
        <p:spPr>
          <a:xfrm>
            <a:off x="9525742" y="404820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D729DFF-B39F-4D56-9689-0C6E381ABD82}"/>
              </a:ext>
            </a:extLst>
          </p:cNvPr>
          <p:cNvSpPr/>
          <p:nvPr/>
        </p:nvSpPr>
        <p:spPr>
          <a:xfrm>
            <a:off x="9987381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7EC2889-0224-4AC2-ABE0-B2313E6A62CE}"/>
              </a:ext>
            </a:extLst>
          </p:cNvPr>
          <p:cNvSpPr/>
          <p:nvPr/>
        </p:nvSpPr>
        <p:spPr>
          <a:xfrm>
            <a:off x="10449020" y="404820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A30338A-607F-4603-9B4E-68E929A7A45E}"/>
              </a:ext>
            </a:extLst>
          </p:cNvPr>
          <p:cNvSpPr/>
          <p:nvPr/>
        </p:nvSpPr>
        <p:spPr>
          <a:xfrm>
            <a:off x="1216240" y="451872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/>
              <a:t>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623DC71-1BA2-4CCA-AFD8-EA658DB5F54A}"/>
              </a:ext>
            </a:extLst>
          </p:cNvPr>
          <p:cNvSpPr/>
          <p:nvPr/>
        </p:nvSpPr>
        <p:spPr>
          <a:xfrm>
            <a:off x="1677879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85B9834-AF45-43CC-AABF-2094E26DB47D}"/>
              </a:ext>
            </a:extLst>
          </p:cNvPr>
          <p:cNvSpPr/>
          <p:nvPr/>
        </p:nvSpPr>
        <p:spPr>
          <a:xfrm>
            <a:off x="2139518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D193B81-992D-4444-8A2E-3ED74699DB4C}"/>
              </a:ext>
            </a:extLst>
          </p:cNvPr>
          <p:cNvSpPr/>
          <p:nvPr/>
        </p:nvSpPr>
        <p:spPr>
          <a:xfrm>
            <a:off x="2601157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99B054-9B72-41D2-B2C8-930195CF594C}"/>
              </a:ext>
            </a:extLst>
          </p:cNvPr>
          <p:cNvSpPr/>
          <p:nvPr/>
        </p:nvSpPr>
        <p:spPr>
          <a:xfrm>
            <a:off x="3062796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DB7E6B3-87E0-4120-A05A-0A727037B677}"/>
              </a:ext>
            </a:extLst>
          </p:cNvPr>
          <p:cNvSpPr/>
          <p:nvPr/>
        </p:nvSpPr>
        <p:spPr>
          <a:xfrm>
            <a:off x="3524435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BABABE3-7A14-40B1-9478-AA52450217C2}"/>
              </a:ext>
            </a:extLst>
          </p:cNvPr>
          <p:cNvSpPr/>
          <p:nvPr/>
        </p:nvSpPr>
        <p:spPr>
          <a:xfrm>
            <a:off x="3986074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1944CCE-24C5-4819-99DE-B7739ABA932C}"/>
              </a:ext>
            </a:extLst>
          </p:cNvPr>
          <p:cNvSpPr/>
          <p:nvPr/>
        </p:nvSpPr>
        <p:spPr>
          <a:xfrm>
            <a:off x="4447713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126B413-5CA9-480C-B831-1585F3D9CE88}"/>
              </a:ext>
            </a:extLst>
          </p:cNvPr>
          <p:cNvSpPr/>
          <p:nvPr/>
        </p:nvSpPr>
        <p:spPr>
          <a:xfrm>
            <a:off x="4909352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F93F90C-5407-4627-AAF7-3F74AAFD8903}"/>
              </a:ext>
            </a:extLst>
          </p:cNvPr>
          <p:cNvSpPr/>
          <p:nvPr/>
        </p:nvSpPr>
        <p:spPr>
          <a:xfrm>
            <a:off x="5370991" y="451872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0B335FD-5502-4A36-B31A-9232A6759633}"/>
              </a:ext>
            </a:extLst>
          </p:cNvPr>
          <p:cNvSpPr/>
          <p:nvPr/>
        </p:nvSpPr>
        <p:spPr>
          <a:xfrm>
            <a:off x="5832630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F2FCA71-2396-4A74-9D28-2A51941EA8ED}"/>
              </a:ext>
            </a:extLst>
          </p:cNvPr>
          <p:cNvSpPr/>
          <p:nvPr/>
        </p:nvSpPr>
        <p:spPr>
          <a:xfrm>
            <a:off x="6294269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18C5B00-588F-4CA8-8FC3-443D392AC9E1}"/>
              </a:ext>
            </a:extLst>
          </p:cNvPr>
          <p:cNvSpPr/>
          <p:nvPr/>
        </p:nvSpPr>
        <p:spPr>
          <a:xfrm>
            <a:off x="6755908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95E8973-B316-4FB9-85E3-676A7F60CD17}"/>
              </a:ext>
            </a:extLst>
          </p:cNvPr>
          <p:cNvSpPr/>
          <p:nvPr/>
        </p:nvSpPr>
        <p:spPr>
          <a:xfrm>
            <a:off x="7217547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41FC0A5-7431-433D-B525-DC960E39B82A}"/>
              </a:ext>
            </a:extLst>
          </p:cNvPr>
          <p:cNvSpPr/>
          <p:nvPr/>
        </p:nvSpPr>
        <p:spPr>
          <a:xfrm>
            <a:off x="7679186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59E6D72-2C25-4846-A25C-1838470745B4}"/>
              </a:ext>
            </a:extLst>
          </p:cNvPr>
          <p:cNvSpPr/>
          <p:nvPr/>
        </p:nvSpPr>
        <p:spPr>
          <a:xfrm>
            <a:off x="8140825" y="451872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2560DFB-7B7B-41C4-A3F9-AE90DAFC5F73}"/>
              </a:ext>
            </a:extLst>
          </p:cNvPr>
          <p:cNvSpPr/>
          <p:nvPr/>
        </p:nvSpPr>
        <p:spPr>
          <a:xfrm>
            <a:off x="8602464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EAB70F3-24E9-4ABE-B975-E3DE6E82B422}"/>
              </a:ext>
            </a:extLst>
          </p:cNvPr>
          <p:cNvSpPr/>
          <p:nvPr/>
        </p:nvSpPr>
        <p:spPr>
          <a:xfrm>
            <a:off x="9064103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4976F8-933D-49CF-81B9-AC5B70765F64}"/>
              </a:ext>
            </a:extLst>
          </p:cNvPr>
          <p:cNvSpPr/>
          <p:nvPr/>
        </p:nvSpPr>
        <p:spPr>
          <a:xfrm>
            <a:off x="9525742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8B48D0D-E1DB-495C-A7E7-A75BCBCD7A18}"/>
              </a:ext>
            </a:extLst>
          </p:cNvPr>
          <p:cNvSpPr/>
          <p:nvPr/>
        </p:nvSpPr>
        <p:spPr>
          <a:xfrm>
            <a:off x="9987381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E22CA96-1A9B-4615-B8F8-022EA2C42107}"/>
              </a:ext>
            </a:extLst>
          </p:cNvPr>
          <p:cNvSpPr/>
          <p:nvPr/>
        </p:nvSpPr>
        <p:spPr>
          <a:xfrm>
            <a:off x="10449020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FE139ED-9C92-4FF4-AD01-52338A401967}"/>
              </a:ext>
            </a:extLst>
          </p:cNvPr>
          <p:cNvSpPr/>
          <p:nvPr/>
        </p:nvSpPr>
        <p:spPr>
          <a:xfrm>
            <a:off x="1216240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3CE6B49-3BCC-4C76-A73A-21506FDA7B4C}"/>
              </a:ext>
            </a:extLst>
          </p:cNvPr>
          <p:cNvSpPr/>
          <p:nvPr/>
        </p:nvSpPr>
        <p:spPr>
          <a:xfrm>
            <a:off x="1677879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21805B6-86BE-407C-98BF-365BACB1B755}"/>
              </a:ext>
            </a:extLst>
          </p:cNvPr>
          <p:cNvSpPr/>
          <p:nvPr/>
        </p:nvSpPr>
        <p:spPr>
          <a:xfrm>
            <a:off x="2139518" y="498924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3D762DE0-C2ED-44A7-B9AB-BE1048273734}"/>
              </a:ext>
            </a:extLst>
          </p:cNvPr>
          <p:cNvSpPr/>
          <p:nvPr/>
        </p:nvSpPr>
        <p:spPr>
          <a:xfrm>
            <a:off x="2601157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B561942-2DA8-408E-B361-AE87C386AF75}"/>
              </a:ext>
            </a:extLst>
          </p:cNvPr>
          <p:cNvSpPr/>
          <p:nvPr/>
        </p:nvSpPr>
        <p:spPr>
          <a:xfrm>
            <a:off x="3062796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01B22A1-67AB-4DCB-A137-386BBCED8D09}"/>
              </a:ext>
            </a:extLst>
          </p:cNvPr>
          <p:cNvSpPr/>
          <p:nvPr/>
        </p:nvSpPr>
        <p:spPr>
          <a:xfrm>
            <a:off x="3524435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2CA117E-6ED5-4343-A31B-5F4309EE8B46}"/>
              </a:ext>
            </a:extLst>
          </p:cNvPr>
          <p:cNvSpPr/>
          <p:nvPr/>
        </p:nvSpPr>
        <p:spPr>
          <a:xfrm>
            <a:off x="3986074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8303754B-7850-49EE-8D78-654247DDE1E5}"/>
              </a:ext>
            </a:extLst>
          </p:cNvPr>
          <p:cNvSpPr/>
          <p:nvPr/>
        </p:nvSpPr>
        <p:spPr>
          <a:xfrm>
            <a:off x="4447713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BFB0271D-FC47-41F8-A116-963A12D7BC30}"/>
              </a:ext>
            </a:extLst>
          </p:cNvPr>
          <p:cNvSpPr/>
          <p:nvPr/>
        </p:nvSpPr>
        <p:spPr>
          <a:xfrm>
            <a:off x="4909352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09A0DD5-6F91-4A44-9B03-8AC58B71EDC3}"/>
              </a:ext>
            </a:extLst>
          </p:cNvPr>
          <p:cNvSpPr/>
          <p:nvPr/>
        </p:nvSpPr>
        <p:spPr>
          <a:xfrm>
            <a:off x="5370991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8E35276-543D-476E-9366-4F20234A75E6}"/>
              </a:ext>
            </a:extLst>
          </p:cNvPr>
          <p:cNvSpPr/>
          <p:nvPr/>
        </p:nvSpPr>
        <p:spPr>
          <a:xfrm>
            <a:off x="5832630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51CC9B0-100B-4D77-88A9-8B1956A4BB69}"/>
              </a:ext>
            </a:extLst>
          </p:cNvPr>
          <p:cNvSpPr/>
          <p:nvPr/>
        </p:nvSpPr>
        <p:spPr>
          <a:xfrm>
            <a:off x="6294269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930333F-F4A7-4569-81B1-54A21B284A39}"/>
              </a:ext>
            </a:extLst>
          </p:cNvPr>
          <p:cNvSpPr/>
          <p:nvPr/>
        </p:nvSpPr>
        <p:spPr>
          <a:xfrm>
            <a:off x="6755908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4051978-AB41-49DF-BB7D-CD4E7ABE77EB}"/>
              </a:ext>
            </a:extLst>
          </p:cNvPr>
          <p:cNvSpPr/>
          <p:nvPr/>
        </p:nvSpPr>
        <p:spPr>
          <a:xfrm>
            <a:off x="7217547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3811DFF9-E296-4D8C-A712-56698CA8A14C}"/>
              </a:ext>
            </a:extLst>
          </p:cNvPr>
          <p:cNvSpPr/>
          <p:nvPr/>
        </p:nvSpPr>
        <p:spPr>
          <a:xfrm>
            <a:off x="7679186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F14B644-321B-4238-AEBB-E1EE83E2FC79}"/>
              </a:ext>
            </a:extLst>
          </p:cNvPr>
          <p:cNvSpPr/>
          <p:nvPr/>
        </p:nvSpPr>
        <p:spPr>
          <a:xfrm>
            <a:off x="8140825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66E1E1B-17A5-4D1F-8B28-A4352563C291}"/>
              </a:ext>
            </a:extLst>
          </p:cNvPr>
          <p:cNvSpPr/>
          <p:nvPr/>
        </p:nvSpPr>
        <p:spPr>
          <a:xfrm>
            <a:off x="8602464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693FAD7-76CE-4FDD-BDAE-47882D7099F6}"/>
              </a:ext>
            </a:extLst>
          </p:cNvPr>
          <p:cNvSpPr/>
          <p:nvPr/>
        </p:nvSpPr>
        <p:spPr>
          <a:xfrm>
            <a:off x="9064103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4C1F2A9E-6AA0-4816-99F6-AE2E93FD1A06}"/>
              </a:ext>
            </a:extLst>
          </p:cNvPr>
          <p:cNvSpPr/>
          <p:nvPr/>
        </p:nvSpPr>
        <p:spPr>
          <a:xfrm>
            <a:off x="9525742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709CC35-BEE9-4B24-A001-F37999899308}"/>
              </a:ext>
            </a:extLst>
          </p:cNvPr>
          <p:cNvSpPr/>
          <p:nvPr/>
        </p:nvSpPr>
        <p:spPr>
          <a:xfrm>
            <a:off x="9987381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55D9A02B-ED8C-41F9-9FF3-03FE7DB51417}"/>
              </a:ext>
            </a:extLst>
          </p:cNvPr>
          <p:cNvSpPr/>
          <p:nvPr/>
        </p:nvSpPr>
        <p:spPr>
          <a:xfrm>
            <a:off x="10449020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FBC72A3-33FF-4782-ACC3-DCA265E78F75}"/>
              </a:ext>
            </a:extLst>
          </p:cNvPr>
          <p:cNvSpPr/>
          <p:nvPr/>
        </p:nvSpPr>
        <p:spPr>
          <a:xfrm>
            <a:off x="1216240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4967A1D-E0C5-41EF-AE2F-07F3658A05DA}"/>
              </a:ext>
            </a:extLst>
          </p:cNvPr>
          <p:cNvSpPr/>
          <p:nvPr/>
        </p:nvSpPr>
        <p:spPr>
          <a:xfrm>
            <a:off x="1677879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18A25983-2B86-42EA-8CCD-F2D9FE45314B}"/>
              </a:ext>
            </a:extLst>
          </p:cNvPr>
          <p:cNvSpPr/>
          <p:nvPr/>
        </p:nvSpPr>
        <p:spPr>
          <a:xfrm>
            <a:off x="2139518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A8968056-DE78-44AD-9165-988A378CA086}"/>
              </a:ext>
            </a:extLst>
          </p:cNvPr>
          <p:cNvSpPr/>
          <p:nvPr/>
        </p:nvSpPr>
        <p:spPr>
          <a:xfrm>
            <a:off x="2601157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345F884-0F02-4566-8A8F-90CDF8BFF770}"/>
              </a:ext>
            </a:extLst>
          </p:cNvPr>
          <p:cNvSpPr/>
          <p:nvPr/>
        </p:nvSpPr>
        <p:spPr>
          <a:xfrm>
            <a:off x="3062796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98A381E-5368-4919-9A20-6D47CE92324D}"/>
              </a:ext>
            </a:extLst>
          </p:cNvPr>
          <p:cNvSpPr/>
          <p:nvPr/>
        </p:nvSpPr>
        <p:spPr>
          <a:xfrm>
            <a:off x="3524435" y="5459747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0C4C4654-6B65-459A-AC51-91261A58BD4D}"/>
              </a:ext>
            </a:extLst>
          </p:cNvPr>
          <p:cNvSpPr/>
          <p:nvPr/>
        </p:nvSpPr>
        <p:spPr>
          <a:xfrm>
            <a:off x="3986074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70DE281-AFD0-4E56-BB44-1E2365F3872A}"/>
              </a:ext>
            </a:extLst>
          </p:cNvPr>
          <p:cNvSpPr/>
          <p:nvPr/>
        </p:nvSpPr>
        <p:spPr>
          <a:xfrm>
            <a:off x="4447713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3EBDF37-1317-438F-8D56-F295D005C88D}"/>
              </a:ext>
            </a:extLst>
          </p:cNvPr>
          <p:cNvSpPr/>
          <p:nvPr/>
        </p:nvSpPr>
        <p:spPr>
          <a:xfrm>
            <a:off x="4909352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550C832-FB11-4AAC-AA04-78F709F0C077}"/>
              </a:ext>
            </a:extLst>
          </p:cNvPr>
          <p:cNvSpPr/>
          <p:nvPr/>
        </p:nvSpPr>
        <p:spPr>
          <a:xfrm>
            <a:off x="5370991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5EF7BD56-95BD-4D86-B7A0-00B365C9D590}"/>
              </a:ext>
            </a:extLst>
          </p:cNvPr>
          <p:cNvSpPr/>
          <p:nvPr/>
        </p:nvSpPr>
        <p:spPr>
          <a:xfrm>
            <a:off x="5832630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2E5054A7-C499-4823-8484-1940055D3FE5}"/>
              </a:ext>
            </a:extLst>
          </p:cNvPr>
          <p:cNvSpPr/>
          <p:nvPr/>
        </p:nvSpPr>
        <p:spPr>
          <a:xfrm>
            <a:off x="6294269" y="545974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502F465-8A08-4F20-AD8A-1C4EED6596F2}"/>
              </a:ext>
            </a:extLst>
          </p:cNvPr>
          <p:cNvSpPr/>
          <p:nvPr/>
        </p:nvSpPr>
        <p:spPr>
          <a:xfrm>
            <a:off x="6755908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3A0D3827-06B8-458D-9D05-7162AE84281C}"/>
              </a:ext>
            </a:extLst>
          </p:cNvPr>
          <p:cNvSpPr/>
          <p:nvPr/>
        </p:nvSpPr>
        <p:spPr>
          <a:xfrm>
            <a:off x="7217547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D227FA8C-35A1-4D36-9AC2-97D9FADE17F6}"/>
              </a:ext>
            </a:extLst>
          </p:cNvPr>
          <p:cNvSpPr/>
          <p:nvPr/>
        </p:nvSpPr>
        <p:spPr>
          <a:xfrm>
            <a:off x="7679186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C2513818-0149-4775-8BA0-4958EF95431F}"/>
              </a:ext>
            </a:extLst>
          </p:cNvPr>
          <p:cNvSpPr/>
          <p:nvPr/>
        </p:nvSpPr>
        <p:spPr>
          <a:xfrm>
            <a:off x="8140825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FAA8B38E-5C97-45E4-8BDE-8E7746C6A313}"/>
              </a:ext>
            </a:extLst>
          </p:cNvPr>
          <p:cNvSpPr/>
          <p:nvPr/>
        </p:nvSpPr>
        <p:spPr>
          <a:xfrm>
            <a:off x="8602464" y="545974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FEAF54ED-159B-4006-8075-577BB330899D}"/>
              </a:ext>
            </a:extLst>
          </p:cNvPr>
          <p:cNvSpPr/>
          <p:nvPr/>
        </p:nvSpPr>
        <p:spPr>
          <a:xfrm>
            <a:off x="9064103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D7199B92-7151-4BEE-873B-2FAFA7E88BE5}"/>
              </a:ext>
            </a:extLst>
          </p:cNvPr>
          <p:cNvSpPr/>
          <p:nvPr/>
        </p:nvSpPr>
        <p:spPr>
          <a:xfrm>
            <a:off x="9525742" y="545974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5841EC6B-6966-45CB-92B6-704B4C67876E}"/>
              </a:ext>
            </a:extLst>
          </p:cNvPr>
          <p:cNvSpPr/>
          <p:nvPr/>
        </p:nvSpPr>
        <p:spPr>
          <a:xfrm>
            <a:off x="9987381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F4AC0899-9BFA-4BA0-9F81-F950569B7059}"/>
              </a:ext>
            </a:extLst>
          </p:cNvPr>
          <p:cNvSpPr/>
          <p:nvPr/>
        </p:nvSpPr>
        <p:spPr>
          <a:xfrm>
            <a:off x="10449020" y="5459744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/>
              <a:t>D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8E6DF557-DC02-451F-A387-619887E412AD}"/>
              </a:ext>
            </a:extLst>
          </p:cNvPr>
          <p:cNvSpPr/>
          <p:nvPr/>
        </p:nvSpPr>
        <p:spPr>
          <a:xfrm>
            <a:off x="1216240" y="593026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65D529E-928A-4B61-ABB3-42137A2C9BD4}"/>
              </a:ext>
            </a:extLst>
          </p:cNvPr>
          <p:cNvSpPr/>
          <p:nvPr/>
        </p:nvSpPr>
        <p:spPr>
          <a:xfrm>
            <a:off x="1677879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FE81CD4-124C-4249-9FE2-5DA01FBE9E91}"/>
              </a:ext>
            </a:extLst>
          </p:cNvPr>
          <p:cNvSpPr/>
          <p:nvPr/>
        </p:nvSpPr>
        <p:spPr>
          <a:xfrm>
            <a:off x="2139518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16D93ACB-951E-444A-A153-D62ECB1EE79F}"/>
              </a:ext>
            </a:extLst>
          </p:cNvPr>
          <p:cNvSpPr/>
          <p:nvPr/>
        </p:nvSpPr>
        <p:spPr>
          <a:xfrm>
            <a:off x="2601157" y="5930260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9BE12FCC-7C82-4CF0-9668-BFE1D603FA4C}"/>
              </a:ext>
            </a:extLst>
          </p:cNvPr>
          <p:cNvSpPr/>
          <p:nvPr/>
        </p:nvSpPr>
        <p:spPr>
          <a:xfrm>
            <a:off x="3062796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27E275F4-2FBC-4108-BA5F-47FC67D7B893}"/>
              </a:ext>
            </a:extLst>
          </p:cNvPr>
          <p:cNvSpPr/>
          <p:nvPr/>
        </p:nvSpPr>
        <p:spPr>
          <a:xfrm>
            <a:off x="3524435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FA77E52-8A2D-4E77-8652-3991D1B5DEFC}"/>
              </a:ext>
            </a:extLst>
          </p:cNvPr>
          <p:cNvSpPr/>
          <p:nvPr/>
        </p:nvSpPr>
        <p:spPr>
          <a:xfrm>
            <a:off x="3986074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68472E17-330A-481C-BC25-148D617228EC}"/>
              </a:ext>
            </a:extLst>
          </p:cNvPr>
          <p:cNvSpPr/>
          <p:nvPr/>
        </p:nvSpPr>
        <p:spPr>
          <a:xfrm>
            <a:off x="4447713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E9C4747E-7F1F-412B-B1AD-5835C0957C98}"/>
              </a:ext>
            </a:extLst>
          </p:cNvPr>
          <p:cNvSpPr/>
          <p:nvPr/>
        </p:nvSpPr>
        <p:spPr>
          <a:xfrm>
            <a:off x="4909352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8D82974A-B426-4C37-8C65-7A7AC701FBF7}"/>
              </a:ext>
            </a:extLst>
          </p:cNvPr>
          <p:cNvSpPr/>
          <p:nvPr/>
        </p:nvSpPr>
        <p:spPr>
          <a:xfrm>
            <a:off x="5370991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722FAA9-FDAC-46CD-B923-D5F168C22A25}"/>
              </a:ext>
            </a:extLst>
          </p:cNvPr>
          <p:cNvSpPr/>
          <p:nvPr/>
        </p:nvSpPr>
        <p:spPr>
          <a:xfrm>
            <a:off x="5832630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9F78C4B0-CEF1-4689-9BCE-25560DF8F2A7}"/>
              </a:ext>
            </a:extLst>
          </p:cNvPr>
          <p:cNvSpPr/>
          <p:nvPr/>
        </p:nvSpPr>
        <p:spPr>
          <a:xfrm>
            <a:off x="6294269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14D59DEA-62B0-4727-8593-4079504BD994}"/>
              </a:ext>
            </a:extLst>
          </p:cNvPr>
          <p:cNvSpPr/>
          <p:nvPr/>
        </p:nvSpPr>
        <p:spPr>
          <a:xfrm>
            <a:off x="6755908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95FADE3A-ADF9-4376-960E-F58F3BF38A5C}"/>
              </a:ext>
            </a:extLst>
          </p:cNvPr>
          <p:cNvSpPr/>
          <p:nvPr/>
        </p:nvSpPr>
        <p:spPr>
          <a:xfrm>
            <a:off x="7217547" y="593025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530C6FEF-1905-4197-979E-C22B2DEE4706}"/>
              </a:ext>
            </a:extLst>
          </p:cNvPr>
          <p:cNvSpPr/>
          <p:nvPr/>
        </p:nvSpPr>
        <p:spPr>
          <a:xfrm>
            <a:off x="7679186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9980DC0F-0C41-4B7F-93B5-50C3BDBF1370}"/>
              </a:ext>
            </a:extLst>
          </p:cNvPr>
          <p:cNvSpPr/>
          <p:nvPr/>
        </p:nvSpPr>
        <p:spPr>
          <a:xfrm>
            <a:off x="8140825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BBB8DBA-C17C-4E49-9758-44511D1EEAD9}"/>
              </a:ext>
            </a:extLst>
          </p:cNvPr>
          <p:cNvSpPr/>
          <p:nvPr/>
        </p:nvSpPr>
        <p:spPr>
          <a:xfrm>
            <a:off x="8602464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5E749CB6-70F3-4465-9172-7C4597EA9A34}"/>
              </a:ext>
            </a:extLst>
          </p:cNvPr>
          <p:cNvSpPr/>
          <p:nvPr/>
        </p:nvSpPr>
        <p:spPr>
          <a:xfrm>
            <a:off x="9064103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7713A669-EE56-4FA1-92DF-4B17AB8D0AC2}"/>
              </a:ext>
            </a:extLst>
          </p:cNvPr>
          <p:cNvSpPr/>
          <p:nvPr/>
        </p:nvSpPr>
        <p:spPr>
          <a:xfrm>
            <a:off x="9525742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F1F18D27-52D1-4A32-BFC8-DC5068419796}"/>
              </a:ext>
            </a:extLst>
          </p:cNvPr>
          <p:cNvSpPr/>
          <p:nvPr/>
        </p:nvSpPr>
        <p:spPr>
          <a:xfrm>
            <a:off x="9987381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2AE856E3-92DC-47BE-818A-FCA40F28DAF2}"/>
              </a:ext>
            </a:extLst>
          </p:cNvPr>
          <p:cNvSpPr/>
          <p:nvPr/>
        </p:nvSpPr>
        <p:spPr>
          <a:xfrm>
            <a:off x="10449020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E28D45C9-B53D-4360-9638-6338E1691517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1671223" y="3588795"/>
            <a:ext cx="705771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do 175">
            <a:extLst>
              <a:ext uri="{FF2B5EF4-FFF2-40B4-BE49-F238E27FC236}">
                <a16:creationId xmlns:a16="http://schemas.microsoft.com/office/drawing/2014/main" id="{69CB6333-7DE2-4116-8B06-0578E4E15E29}"/>
              </a:ext>
            </a:extLst>
          </p:cNvPr>
          <p:cNvCxnSpPr>
            <a:cxnSpLocks/>
            <a:stCxn id="46" idx="2"/>
            <a:endCxn id="112" idx="1"/>
          </p:cNvCxnSpPr>
          <p:nvPr/>
        </p:nvCxnSpPr>
        <p:spPr>
          <a:xfrm rot="16200000" flipH="1">
            <a:off x="1435971" y="5000333"/>
            <a:ext cx="1176274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E278945A-A6AE-43DF-B44A-E2055140DFCE}"/>
              </a:ext>
            </a:extLst>
          </p:cNvPr>
          <p:cNvCxnSpPr>
            <a:stCxn id="28" idx="0"/>
            <a:endCxn id="30" idx="1"/>
          </p:cNvCxnSpPr>
          <p:nvPr/>
        </p:nvCxnSpPr>
        <p:spPr>
          <a:xfrm rot="16200000" flipH="1">
            <a:off x="3060576" y="3819611"/>
            <a:ext cx="235259" cy="692458"/>
          </a:xfrm>
          <a:prstGeom prst="bentConnector4">
            <a:avLst>
              <a:gd name="adj1" fmla="val 99132"/>
              <a:gd name="adj2" fmla="val 6666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do 185">
            <a:extLst>
              <a:ext uri="{FF2B5EF4-FFF2-40B4-BE49-F238E27FC236}">
                <a16:creationId xmlns:a16="http://schemas.microsoft.com/office/drawing/2014/main" id="{6B5688C3-B298-4C5F-904F-8279920B49D4}"/>
              </a:ext>
            </a:extLst>
          </p:cNvPr>
          <p:cNvCxnSpPr>
            <a:cxnSpLocks/>
            <a:stCxn id="112" idx="0"/>
            <a:endCxn id="69" idx="2"/>
          </p:cNvCxnSpPr>
          <p:nvPr/>
        </p:nvCxnSpPr>
        <p:spPr>
          <a:xfrm rot="16200000" flipV="1">
            <a:off x="2365907" y="5464189"/>
            <a:ext cx="470502" cy="46163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1A62C400-BD72-4F53-8A92-4C6666EBD586}"/>
              </a:ext>
            </a:extLst>
          </p:cNvPr>
          <p:cNvCxnSpPr>
            <a:stCxn id="93" idx="0"/>
            <a:endCxn id="51" idx="0"/>
          </p:cNvCxnSpPr>
          <p:nvPr/>
        </p:nvCxnSpPr>
        <p:spPr>
          <a:xfrm flipV="1">
            <a:off x="3755255" y="4518727"/>
            <a:ext cx="0" cy="9410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752DA362-8481-498C-B698-95116F82D345}"/>
              </a:ext>
            </a:extLst>
          </p:cNvPr>
          <p:cNvCxnSpPr>
            <a:stCxn id="30" idx="0"/>
            <a:endCxn id="12" idx="1"/>
          </p:cNvCxnSpPr>
          <p:nvPr/>
        </p:nvCxnSpPr>
        <p:spPr>
          <a:xfrm rot="5400000" flipH="1" flipV="1">
            <a:off x="4214676" y="3353536"/>
            <a:ext cx="235255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4DC44D29-6F3F-463C-955B-672277956A52}"/>
              </a:ext>
            </a:extLst>
          </p:cNvPr>
          <p:cNvCxnSpPr>
            <a:stCxn id="12" idx="2"/>
            <a:endCxn id="55" idx="1"/>
          </p:cNvCxnSpPr>
          <p:nvPr/>
        </p:nvCxnSpPr>
        <p:spPr>
          <a:xfrm rot="16200000" flipH="1">
            <a:off x="4902696" y="4285689"/>
            <a:ext cx="705770" cy="23081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: Angulado 198">
            <a:extLst>
              <a:ext uri="{FF2B5EF4-FFF2-40B4-BE49-F238E27FC236}">
                <a16:creationId xmlns:a16="http://schemas.microsoft.com/office/drawing/2014/main" id="{5EA7CA7A-87AC-439F-8C9A-13F810E30033}"/>
              </a:ext>
            </a:extLst>
          </p:cNvPr>
          <p:cNvCxnSpPr>
            <a:stCxn id="93" idx="2"/>
            <a:endCxn id="122" idx="1"/>
          </p:cNvCxnSpPr>
          <p:nvPr/>
        </p:nvCxnSpPr>
        <p:spPr>
          <a:xfrm rot="16200000" flipH="1">
            <a:off x="5368775" y="4316744"/>
            <a:ext cx="235253" cy="3462292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Angulado 200">
            <a:extLst>
              <a:ext uri="{FF2B5EF4-FFF2-40B4-BE49-F238E27FC236}">
                <a16:creationId xmlns:a16="http://schemas.microsoft.com/office/drawing/2014/main" id="{694A754B-D266-4E05-8A41-FFE77343E9E8}"/>
              </a:ext>
            </a:extLst>
          </p:cNvPr>
          <p:cNvCxnSpPr>
            <a:stCxn id="55" idx="2"/>
            <a:endCxn id="99" idx="1"/>
          </p:cNvCxnSpPr>
          <p:nvPr/>
        </p:nvCxnSpPr>
        <p:spPr>
          <a:xfrm rot="16200000" flipH="1">
            <a:off x="5595159" y="4995894"/>
            <a:ext cx="705762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: Angulado 202">
            <a:extLst>
              <a:ext uri="{FF2B5EF4-FFF2-40B4-BE49-F238E27FC236}">
                <a16:creationId xmlns:a16="http://schemas.microsoft.com/office/drawing/2014/main" id="{7CF9A142-E2D9-44BD-BF99-2F2F4662B293}"/>
              </a:ext>
            </a:extLst>
          </p:cNvPr>
          <p:cNvCxnSpPr>
            <a:stCxn id="99" idx="0"/>
            <a:endCxn id="17" idx="1"/>
          </p:cNvCxnSpPr>
          <p:nvPr/>
        </p:nvCxnSpPr>
        <p:spPr>
          <a:xfrm rot="5400000" flipH="1" flipV="1">
            <a:off x="6047923" y="4290121"/>
            <a:ext cx="1646790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: Angulado 204">
            <a:extLst>
              <a:ext uri="{FF2B5EF4-FFF2-40B4-BE49-F238E27FC236}">
                <a16:creationId xmlns:a16="http://schemas.microsoft.com/office/drawing/2014/main" id="{E73F4F0A-0BFF-4269-9DEA-57A949BD1913}"/>
              </a:ext>
            </a:extLst>
          </p:cNvPr>
          <p:cNvCxnSpPr>
            <a:cxnSpLocks/>
            <a:stCxn id="17" idx="2"/>
            <a:endCxn id="43" idx="1"/>
          </p:cNvCxnSpPr>
          <p:nvPr/>
        </p:nvCxnSpPr>
        <p:spPr>
          <a:xfrm rot="16200000" flipH="1">
            <a:off x="8369427" y="3127152"/>
            <a:ext cx="235254" cy="207737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8929FB9E-B66E-4C9E-B7C3-4D29E28FA45C}"/>
              </a:ext>
            </a:extLst>
          </p:cNvPr>
          <p:cNvCxnSpPr>
            <a:stCxn id="122" idx="0"/>
            <a:endCxn id="61" idx="1"/>
          </p:cNvCxnSpPr>
          <p:nvPr/>
        </p:nvCxnSpPr>
        <p:spPr>
          <a:xfrm rot="5400000" flipH="1" flipV="1">
            <a:off x="7206459" y="4995892"/>
            <a:ext cx="1176274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: Angulado 208">
            <a:extLst>
              <a:ext uri="{FF2B5EF4-FFF2-40B4-BE49-F238E27FC236}">
                <a16:creationId xmlns:a16="http://schemas.microsoft.com/office/drawing/2014/main" id="{439F67FA-5665-4542-B02E-50DB034C61D3}"/>
              </a:ext>
            </a:extLst>
          </p:cNvPr>
          <p:cNvCxnSpPr>
            <a:stCxn id="43" idx="2"/>
            <a:endCxn id="108" idx="1"/>
          </p:cNvCxnSpPr>
          <p:nvPr/>
        </p:nvCxnSpPr>
        <p:spPr>
          <a:xfrm rot="16200000" flipH="1">
            <a:off x="9514652" y="4760635"/>
            <a:ext cx="1176278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9B7F417F-0AAB-4FB4-991F-939BD522B8BE}"/>
              </a:ext>
            </a:extLst>
          </p:cNvPr>
          <p:cNvCxnSpPr>
            <a:stCxn id="61" idx="2"/>
            <a:endCxn id="108" idx="1"/>
          </p:cNvCxnSpPr>
          <p:nvPr/>
        </p:nvCxnSpPr>
        <p:spPr>
          <a:xfrm rot="16200000" flipH="1">
            <a:off x="9057452" y="4303434"/>
            <a:ext cx="705761" cy="207737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E59C9D16-1DD1-4508-A5E4-BA3AEBB4E9EE}"/>
              </a:ext>
            </a:extLst>
          </p:cNvPr>
          <p:cNvCxnSpPr>
            <a:stCxn id="69" idx="0"/>
            <a:endCxn id="93" idx="1"/>
          </p:cNvCxnSpPr>
          <p:nvPr/>
        </p:nvCxnSpPr>
        <p:spPr>
          <a:xfrm rot="16200000" flipH="1">
            <a:off x="2594503" y="4765075"/>
            <a:ext cx="705765" cy="1154097"/>
          </a:xfrm>
          <a:prstGeom prst="bentConnector4">
            <a:avLst>
              <a:gd name="adj1" fmla="val -32390"/>
              <a:gd name="adj2" fmla="val 7920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9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DE59-A78B-45C4-93AF-60825A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B7AF-E42E-4A05-A3C6-306628BB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agora que as cidades cobrem pedágio correspondente ao custo de um percurso que passe por quatro células, como o indicado em cinza no mapa abaixo. Há necessidade de adaptar a solução anterior para este caso?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93C1D-8A75-4234-96A0-E803FA782578}"/>
              </a:ext>
            </a:extLst>
          </p:cNvPr>
          <p:cNvSpPr/>
          <p:nvPr/>
        </p:nvSpPr>
        <p:spPr>
          <a:xfrm>
            <a:off x="1216240" y="3577699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205939-9992-4CF9-ADB5-3894160F58C6}"/>
              </a:ext>
            </a:extLst>
          </p:cNvPr>
          <p:cNvSpPr/>
          <p:nvPr/>
        </p:nvSpPr>
        <p:spPr>
          <a:xfrm>
            <a:off x="1677879" y="3577698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BC0073-EFF9-4516-9D58-D19F890B4634}"/>
              </a:ext>
            </a:extLst>
          </p:cNvPr>
          <p:cNvSpPr/>
          <p:nvPr/>
        </p:nvSpPr>
        <p:spPr>
          <a:xfrm>
            <a:off x="2139518" y="3577699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A71F20-CD55-4240-A96F-19D1B35A832F}"/>
              </a:ext>
            </a:extLst>
          </p:cNvPr>
          <p:cNvSpPr/>
          <p:nvPr/>
        </p:nvSpPr>
        <p:spPr>
          <a:xfrm>
            <a:off x="2601157" y="357769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E075AA-D34A-4869-AA03-17896FFD2230}"/>
              </a:ext>
            </a:extLst>
          </p:cNvPr>
          <p:cNvSpPr/>
          <p:nvPr/>
        </p:nvSpPr>
        <p:spPr>
          <a:xfrm>
            <a:off x="3062796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557165-433E-4D6A-A139-1A5FB0EF7B98}"/>
              </a:ext>
            </a:extLst>
          </p:cNvPr>
          <p:cNvSpPr/>
          <p:nvPr/>
        </p:nvSpPr>
        <p:spPr>
          <a:xfrm>
            <a:off x="3524435" y="357769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6F756C-08F2-4B8F-BE1D-E3C9BB638943}"/>
              </a:ext>
            </a:extLst>
          </p:cNvPr>
          <p:cNvSpPr/>
          <p:nvPr/>
        </p:nvSpPr>
        <p:spPr>
          <a:xfrm>
            <a:off x="3986074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2120902-A28C-4668-92BF-4D3432E4FC87}"/>
              </a:ext>
            </a:extLst>
          </p:cNvPr>
          <p:cNvSpPr/>
          <p:nvPr/>
        </p:nvSpPr>
        <p:spPr>
          <a:xfrm>
            <a:off x="4447713" y="357769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7A6A34-0F9B-48AA-AAB3-5E51C09FC690}"/>
              </a:ext>
            </a:extLst>
          </p:cNvPr>
          <p:cNvSpPr/>
          <p:nvPr/>
        </p:nvSpPr>
        <p:spPr>
          <a:xfrm>
            <a:off x="4909352" y="3577697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85DAFE-7C98-4A4A-9A57-0736D0350AAD}"/>
              </a:ext>
            </a:extLst>
          </p:cNvPr>
          <p:cNvSpPr/>
          <p:nvPr/>
        </p:nvSpPr>
        <p:spPr>
          <a:xfrm>
            <a:off x="5370991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E3009D-36B4-46A3-93DB-5446ED34811E}"/>
              </a:ext>
            </a:extLst>
          </p:cNvPr>
          <p:cNvSpPr/>
          <p:nvPr/>
        </p:nvSpPr>
        <p:spPr>
          <a:xfrm>
            <a:off x="5832630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A44A33-1335-4EC9-8AA7-2A41E98B82E0}"/>
              </a:ext>
            </a:extLst>
          </p:cNvPr>
          <p:cNvSpPr/>
          <p:nvPr/>
        </p:nvSpPr>
        <p:spPr>
          <a:xfrm>
            <a:off x="6294269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94992EC-AEBF-4D17-A4A4-880CD3E89A11}"/>
              </a:ext>
            </a:extLst>
          </p:cNvPr>
          <p:cNvSpPr/>
          <p:nvPr/>
        </p:nvSpPr>
        <p:spPr>
          <a:xfrm>
            <a:off x="6755908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32437D-D317-4CED-BCA9-FDBB99D76879}"/>
              </a:ext>
            </a:extLst>
          </p:cNvPr>
          <p:cNvSpPr/>
          <p:nvPr/>
        </p:nvSpPr>
        <p:spPr>
          <a:xfrm>
            <a:off x="7217547" y="3577696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FDEA64-CD94-494C-A469-72F1BFCD6C64}"/>
              </a:ext>
            </a:extLst>
          </p:cNvPr>
          <p:cNvSpPr/>
          <p:nvPr/>
        </p:nvSpPr>
        <p:spPr>
          <a:xfrm>
            <a:off x="7679186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5454448-1E9F-4DD3-9DE6-8F4A5B9FB75F}"/>
              </a:ext>
            </a:extLst>
          </p:cNvPr>
          <p:cNvSpPr/>
          <p:nvPr/>
        </p:nvSpPr>
        <p:spPr>
          <a:xfrm>
            <a:off x="8140825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B62593D-7AC6-44C7-B269-5EF189778289}"/>
              </a:ext>
            </a:extLst>
          </p:cNvPr>
          <p:cNvSpPr/>
          <p:nvPr/>
        </p:nvSpPr>
        <p:spPr>
          <a:xfrm>
            <a:off x="8602464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1006AF2-6520-4E46-AEBC-7C0968245FFB}"/>
              </a:ext>
            </a:extLst>
          </p:cNvPr>
          <p:cNvSpPr/>
          <p:nvPr/>
        </p:nvSpPr>
        <p:spPr>
          <a:xfrm>
            <a:off x="9064103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58181A-E682-424D-BF70-5D1442915D6A}"/>
              </a:ext>
            </a:extLst>
          </p:cNvPr>
          <p:cNvSpPr/>
          <p:nvPr/>
        </p:nvSpPr>
        <p:spPr>
          <a:xfrm>
            <a:off x="9525742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7E2ACC-E776-492E-9457-53C3734DD345}"/>
              </a:ext>
            </a:extLst>
          </p:cNvPr>
          <p:cNvSpPr/>
          <p:nvPr/>
        </p:nvSpPr>
        <p:spPr>
          <a:xfrm>
            <a:off x="9987381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56453D-A571-4AC5-A71F-3262ACF68244}"/>
              </a:ext>
            </a:extLst>
          </p:cNvPr>
          <p:cNvSpPr/>
          <p:nvPr/>
        </p:nvSpPr>
        <p:spPr>
          <a:xfrm>
            <a:off x="10449020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3730713-6B3A-4919-942E-8F7BF6EDECB5}"/>
              </a:ext>
            </a:extLst>
          </p:cNvPr>
          <p:cNvSpPr/>
          <p:nvPr/>
        </p:nvSpPr>
        <p:spPr>
          <a:xfrm>
            <a:off x="1216240" y="4048212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8DA42AB-DB55-448A-B78C-13BF0C975C5D}"/>
              </a:ext>
            </a:extLst>
          </p:cNvPr>
          <p:cNvSpPr/>
          <p:nvPr/>
        </p:nvSpPr>
        <p:spPr>
          <a:xfrm>
            <a:off x="1677879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4A333D6-6259-44E4-A4C4-466090FCA15F}"/>
              </a:ext>
            </a:extLst>
          </p:cNvPr>
          <p:cNvSpPr/>
          <p:nvPr/>
        </p:nvSpPr>
        <p:spPr>
          <a:xfrm>
            <a:off x="2139518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DE89752-139B-459B-8FE8-C58E5A792131}"/>
              </a:ext>
            </a:extLst>
          </p:cNvPr>
          <p:cNvSpPr/>
          <p:nvPr/>
        </p:nvSpPr>
        <p:spPr>
          <a:xfrm>
            <a:off x="2601157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18979FC-AFB1-412E-AE93-149E3BB30224}"/>
              </a:ext>
            </a:extLst>
          </p:cNvPr>
          <p:cNvSpPr/>
          <p:nvPr/>
        </p:nvSpPr>
        <p:spPr>
          <a:xfrm>
            <a:off x="3062796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7293693-7331-4323-BDF1-DCFD9BC375AC}"/>
              </a:ext>
            </a:extLst>
          </p:cNvPr>
          <p:cNvSpPr/>
          <p:nvPr/>
        </p:nvSpPr>
        <p:spPr>
          <a:xfrm>
            <a:off x="3524435" y="404821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E476208-015B-4C27-B71D-A84DDF328F04}"/>
              </a:ext>
            </a:extLst>
          </p:cNvPr>
          <p:cNvSpPr/>
          <p:nvPr/>
        </p:nvSpPr>
        <p:spPr>
          <a:xfrm>
            <a:off x="3986074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D1E2E3-0601-4E39-BCFA-9211CDFF1EA0}"/>
              </a:ext>
            </a:extLst>
          </p:cNvPr>
          <p:cNvSpPr/>
          <p:nvPr/>
        </p:nvSpPr>
        <p:spPr>
          <a:xfrm>
            <a:off x="4447713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FE448F-3D70-46E0-B314-D5E8F0A0ADB1}"/>
              </a:ext>
            </a:extLst>
          </p:cNvPr>
          <p:cNvSpPr/>
          <p:nvPr/>
        </p:nvSpPr>
        <p:spPr>
          <a:xfrm>
            <a:off x="4909352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F7177A9-59C9-43E4-98B2-D371C801C3A6}"/>
              </a:ext>
            </a:extLst>
          </p:cNvPr>
          <p:cNvSpPr/>
          <p:nvPr/>
        </p:nvSpPr>
        <p:spPr>
          <a:xfrm>
            <a:off x="5370991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A99BD3D-0A4D-4152-B3E5-DE24FC255D8E}"/>
              </a:ext>
            </a:extLst>
          </p:cNvPr>
          <p:cNvSpPr/>
          <p:nvPr/>
        </p:nvSpPr>
        <p:spPr>
          <a:xfrm>
            <a:off x="5832630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7459408-750B-4444-9BD5-56D41FECE7AE}"/>
              </a:ext>
            </a:extLst>
          </p:cNvPr>
          <p:cNvSpPr/>
          <p:nvPr/>
        </p:nvSpPr>
        <p:spPr>
          <a:xfrm>
            <a:off x="6294269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533CBF2-01A7-4801-A2D8-BEF1219D879F}"/>
              </a:ext>
            </a:extLst>
          </p:cNvPr>
          <p:cNvSpPr/>
          <p:nvPr/>
        </p:nvSpPr>
        <p:spPr>
          <a:xfrm>
            <a:off x="6755908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F5CA22C-1BB5-46FF-869B-2F0DCD9CDCCB}"/>
              </a:ext>
            </a:extLst>
          </p:cNvPr>
          <p:cNvSpPr/>
          <p:nvPr/>
        </p:nvSpPr>
        <p:spPr>
          <a:xfrm>
            <a:off x="7217547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24AB104-294E-4AB0-9113-3BDA79F4521F}"/>
              </a:ext>
            </a:extLst>
          </p:cNvPr>
          <p:cNvSpPr/>
          <p:nvPr/>
        </p:nvSpPr>
        <p:spPr>
          <a:xfrm>
            <a:off x="7679186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D2F4BD0-8CF4-42C2-9C20-A589F897186C}"/>
              </a:ext>
            </a:extLst>
          </p:cNvPr>
          <p:cNvSpPr/>
          <p:nvPr/>
        </p:nvSpPr>
        <p:spPr>
          <a:xfrm>
            <a:off x="8140825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A0B9E72-4265-47F6-9FEA-5D679DBAC9F3}"/>
              </a:ext>
            </a:extLst>
          </p:cNvPr>
          <p:cNvSpPr/>
          <p:nvPr/>
        </p:nvSpPr>
        <p:spPr>
          <a:xfrm>
            <a:off x="8602464" y="404820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FC12A39-1D56-4A82-9B9B-5930C867AF03}"/>
              </a:ext>
            </a:extLst>
          </p:cNvPr>
          <p:cNvSpPr/>
          <p:nvPr/>
        </p:nvSpPr>
        <p:spPr>
          <a:xfrm>
            <a:off x="9064103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5A0CBA0-B512-491A-AB56-D5D56EF236FC}"/>
              </a:ext>
            </a:extLst>
          </p:cNvPr>
          <p:cNvSpPr/>
          <p:nvPr/>
        </p:nvSpPr>
        <p:spPr>
          <a:xfrm>
            <a:off x="9525742" y="404820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D729DFF-B39F-4D56-9689-0C6E381ABD82}"/>
              </a:ext>
            </a:extLst>
          </p:cNvPr>
          <p:cNvSpPr/>
          <p:nvPr/>
        </p:nvSpPr>
        <p:spPr>
          <a:xfrm>
            <a:off x="9987381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7EC2889-0224-4AC2-ABE0-B2313E6A62CE}"/>
              </a:ext>
            </a:extLst>
          </p:cNvPr>
          <p:cNvSpPr/>
          <p:nvPr/>
        </p:nvSpPr>
        <p:spPr>
          <a:xfrm>
            <a:off x="10449020" y="404820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A30338A-607F-4603-9B4E-68E929A7A45E}"/>
              </a:ext>
            </a:extLst>
          </p:cNvPr>
          <p:cNvSpPr/>
          <p:nvPr/>
        </p:nvSpPr>
        <p:spPr>
          <a:xfrm>
            <a:off x="1216240" y="451872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/>
              <a:t>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623DC71-1BA2-4CCA-AFD8-EA658DB5F54A}"/>
              </a:ext>
            </a:extLst>
          </p:cNvPr>
          <p:cNvSpPr/>
          <p:nvPr/>
        </p:nvSpPr>
        <p:spPr>
          <a:xfrm>
            <a:off x="1677879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85B9834-AF45-43CC-AABF-2094E26DB47D}"/>
              </a:ext>
            </a:extLst>
          </p:cNvPr>
          <p:cNvSpPr/>
          <p:nvPr/>
        </p:nvSpPr>
        <p:spPr>
          <a:xfrm>
            <a:off x="2139518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D193B81-992D-4444-8A2E-3ED74699DB4C}"/>
              </a:ext>
            </a:extLst>
          </p:cNvPr>
          <p:cNvSpPr/>
          <p:nvPr/>
        </p:nvSpPr>
        <p:spPr>
          <a:xfrm>
            <a:off x="2601157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99B054-9B72-41D2-B2C8-930195CF594C}"/>
              </a:ext>
            </a:extLst>
          </p:cNvPr>
          <p:cNvSpPr/>
          <p:nvPr/>
        </p:nvSpPr>
        <p:spPr>
          <a:xfrm>
            <a:off x="3062796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DB7E6B3-87E0-4120-A05A-0A727037B677}"/>
              </a:ext>
            </a:extLst>
          </p:cNvPr>
          <p:cNvSpPr/>
          <p:nvPr/>
        </p:nvSpPr>
        <p:spPr>
          <a:xfrm>
            <a:off x="3524435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BABABE3-7A14-40B1-9478-AA52450217C2}"/>
              </a:ext>
            </a:extLst>
          </p:cNvPr>
          <p:cNvSpPr/>
          <p:nvPr/>
        </p:nvSpPr>
        <p:spPr>
          <a:xfrm>
            <a:off x="3986074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1944CCE-24C5-4819-99DE-B7739ABA932C}"/>
              </a:ext>
            </a:extLst>
          </p:cNvPr>
          <p:cNvSpPr/>
          <p:nvPr/>
        </p:nvSpPr>
        <p:spPr>
          <a:xfrm>
            <a:off x="4447713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126B413-5CA9-480C-B831-1585F3D9CE88}"/>
              </a:ext>
            </a:extLst>
          </p:cNvPr>
          <p:cNvSpPr/>
          <p:nvPr/>
        </p:nvSpPr>
        <p:spPr>
          <a:xfrm>
            <a:off x="4909352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F93F90C-5407-4627-AAF7-3F74AAFD8903}"/>
              </a:ext>
            </a:extLst>
          </p:cNvPr>
          <p:cNvSpPr/>
          <p:nvPr/>
        </p:nvSpPr>
        <p:spPr>
          <a:xfrm>
            <a:off x="5370991" y="451872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0B335FD-5502-4A36-B31A-9232A6759633}"/>
              </a:ext>
            </a:extLst>
          </p:cNvPr>
          <p:cNvSpPr/>
          <p:nvPr/>
        </p:nvSpPr>
        <p:spPr>
          <a:xfrm>
            <a:off x="5832630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F2FCA71-2396-4A74-9D28-2A51941EA8ED}"/>
              </a:ext>
            </a:extLst>
          </p:cNvPr>
          <p:cNvSpPr/>
          <p:nvPr/>
        </p:nvSpPr>
        <p:spPr>
          <a:xfrm>
            <a:off x="6294269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18C5B00-588F-4CA8-8FC3-443D392AC9E1}"/>
              </a:ext>
            </a:extLst>
          </p:cNvPr>
          <p:cNvSpPr/>
          <p:nvPr/>
        </p:nvSpPr>
        <p:spPr>
          <a:xfrm>
            <a:off x="6755908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95E8973-B316-4FB9-85E3-676A7F60CD17}"/>
              </a:ext>
            </a:extLst>
          </p:cNvPr>
          <p:cNvSpPr/>
          <p:nvPr/>
        </p:nvSpPr>
        <p:spPr>
          <a:xfrm>
            <a:off x="7217547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41FC0A5-7431-433D-B525-DC960E39B82A}"/>
              </a:ext>
            </a:extLst>
          </p:cNvPr>
          <p:cNvSpPr/>
          <p:nvPr/>
        </p:nvSpPr>
        <p:spPr>
          <a:xfrm>
            <a:off x="7679186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59E6D72-2C25-4846-A25C-1838470745B4}"/>
              </a:ext>
            </a:extLst>
          </p:cNvPr>
          <p:cNvSpPr/>
          <p:nvPr/>
        </p:nvSpPr>
        <p:spPr>
          <a:xfrm>
            <a:off x="8140825" y="451872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2560DFB-7B7B-41C4-A3F9-AE90DAFC5F73}"/>
              </a:ext>
            </a:extLst>
          </p:cNvPr>
          <p:cNvSpPr/>
          <p:nvPr/>
        </p:nvSpPr>
        <p:spPr>
          <a:xfrm>
            <a:off x="8602464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EAB70F3-24E9-4ABE-B975-E3DE6E82B422}"/>
              </a:ext>
            </a:extLst>
          </p:cNvPr>
          <p:cNvSpPr/>
          <p:nvPr/>
        </p:nvSpPr>
        <p:spPr>
          <a:xfrm>
            <a:off x="9064103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4976F8-933D-49CF-81B9-AC5B70765F64}"/>
              </a:ext>
            </a:extLst>
          </p:cNvPr>
          <p:cNvSpPr/>
          <p:nvPr/>
        </p:nvSpPr>
        <p:spPr>
          <a:xfrm>
            <a:off x="9525742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8B48D0D-E1DB-495C-A7E7-A75BCBCD7A18}"/>
              </a:ext>
            </a:extLst>
          </p:cNvPr>
          <p:cNvSpPr/>
          <p:nvPr/>
        </p:nvSpPr>
        <p:spPr>
          <a:xfrm>
            <a:off x="9987381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E22CA96-1A9B-4615-B8F8-022EA2C42107}"/>
              </a:ext>
            </a:extLst>
          </p:cNvPr>
          <p:cNvSpPr/>
          <p:nvPr/>
        </p:nvSpPr>
        <p:spPr>
          <a:xfrm>
            <a:off x="10449020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FE139ED-9C92-4FF4-AD01-52338A401967}"/>
              </a:ext>
            </a:extLst>
          </p:cNvPr>
          <p:cNvSpPr/>
          <p:nvPr/>
        </p:nvSpPr>
        <p:spPr>
          <a:xfrm>
            <a:off x="1216240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3CE6B49-3BCC-4C76-A73A-21506FDA7B4C}"/>
              </a:ext>
            </a:extLst>
          </p:cNvPr>
          <p:cNvSpPr/>
          <p:nvPr/>
        </p:nvSpPr>
        <p:spPr>
          <a:xfrm>
            <a:off x="1677879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21805B6-86BE-407C-98BF-365BACB1B755}"/>
              </a:ext>
            </a:extLst>
          </p:cNvPr>
          <p:cNvSpPr/>
          <p:nvPr/>
        </p:nvSpPr>
        <p:spPr>
          <a:xfrm>
            <a:off x="2139518" y="498924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3D762DE0-C2ED-44A7-B9AB-BE1048273734}"/>
              </a:ext>
            </a:extLst>
          </p:cNvPr>
          <p:cNvSpPr/>
          <p:nvPr/>
        </p:nvSpPr>
        <p:spPr>
          <a:xfrm>
            <a:off x="2601157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B561942-2DA8-408E-B361-AE87C386AF75}"/>
              </a:ext>
            </a:extLst>
          </p:cNvPr>
          <p:cNvSpPr/>
          <p:nvPr/>
        </p:nvSpPr>
        <p:spPr>
          <a:xfrm>
            <a:off x="3062796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01B22A1-67AB-4DCB-A137-386BBCED8D09}"/>
              </a:ext>
            </a:extLst>
          </p:cNvPr>
          <p:cNvSpPr/>
          <p:nvPr/>
        </p:nvSpPr>
        <p:spPr>
          <a:xfrm>
            <a:off x="3524435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2CA117E-6ED5-4343-A31B-5F4309EE8B46}"/>
              </a:ext>
            </a:extLst>
          </p:cNvPr>
          <p:cNvSpPr/>
          <p:nvPr/>
        </p:nvSpPr>
        <p:spPr>
          <a:xfrm>
            <a:off x="3986074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8303754B-7850-49EE-8D78-654247DDE1E5}"/>
              </a:ext>
            </a:extLst>
          </p:cNvPr>
          <p:cNvSpPr/>
          <p:nvPr/>
        </p:nvSpPr>
        <p:spPr>
          <a:xfrm>
            <a:off x="4447713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BFB0271D-FC47-41F8-A116-963A12D7BC30}"/>
              </a:ext>
            </a:extLst>
          </p:cNvPr>
          <p:cNvSpPr/>
          <p:nvPr/>
        </p:nvSpPr>
        <p:spPr>
          <a:xfrm>
            <a:off x="4909352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09A0DD5-6F91-4A44-9B03-8AC58B71EDC3}"/>
              </a:ext>
            </a:extLst>
          </p:cNvPr>
          <p:cNvSpPr/>
          <p:nvPr/>
        </p:nvSpPr>
        <p:spPr>
          <a:xfrm>
            <a:off x="5370991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8E35276-543D-476E-9366-4F20234A75E6}"/>
              </a:ext>
            </a:extLst>
          </p:cNvPr>
          <p:cNvSpPr/>
          <p:nvPr/>
        </p:nvSpPr>
        <p:spPr>
          <a:xfrm>
            <a:off x="5832630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51CC9B0-100B-4D77-88A9-8B1956A4BB69}"/>
              </a:ext>
            </a:extLst>
          </p:cNvPr>
          <p:cNvSpPr/>
          <p:nvPr/>
        </p:nvSpPr>
        <p:spPr>
          <a:xfrm>
            <a:off x="6294269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930333F-F4A7-4569-81B1-54A21B284A39}"/>
              </a:ext>
            </a:extLst>
          </p:cNvPr>
          <p:cNvSpPr/>
          <p:nvPr/>
        </p:nvSpPr>
        <p:spPr>
          <a:xfrm>
            <a:off x="6755908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4051978-AB41-49DF-BB7D-CD4E7ABE77EB}"/>
              </a:ext>
            </a:extLst>
          </p:cNvPr>
          <p:cNvSpPr/>
          <p:nvPr/>
        </p:nvSpPr>
        <p:spPr>
          <a:xfrm>
            <a:off x="7217547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3811DFF9-E296-4D8C-A712-56698CA8A14C}"/>
              </a:ext>
            </a:extLst>
          </p:cNvPr>
          <p:cNvSpPr/>
          <p:nvPr/>
        </p:nvSpPr>
        <p:spPr>
          <a:xfrm>
            <a:off x="7679186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F14B644-321B-4238-AEBB-E1EE83E2FC79}"/>
              </a:ext>
            </a:extLst>
          </p:cNvPr>
          <p:cNvSpPr/>
          <p:nvPr/>
        </p:nvSpPr>
        <p:spPr>
          <a:xfrm>
            <a:off x="8140825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66E1E1B-17A5-4D1F-8B28-A4352563C291}"/>
              </a:ext>
            </a:extLst>
          </p:cNvPr>
          <p:cNvSpPr/>
          <p:nvPr/>
        </p:nvSpPr>
        <p:spPr>
          <a:xfrm>
            <a:off x="8602464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693FAD7-76CE-4FDD-BDAE-47882D7099F6}"/>
              </a:ext>
            </a:extLst>
          </p:cNvPr>
          <p:cNvSpPr/>
          <p:nvPr/>
        </p:nvSpPr>
        <p:spPr>
          <a:xfrm>
            <a:off x="9064103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4C1F2A9E-6AA0-4816-99F6-AE2E93FD1A06}"/>
              </a:ext>
            </a:extLst>
          </p:cNvPr>
          <p:cNvSpPr/>
          <p:nvPr/>
        </p:nvSpPr>
        <p:spPr>
          <a:xfrm>
            <a:off x="9525742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709CC35-BEE9-4B24-A001-F37999899308}"/>
              </a:ext>
            </a:extLst>
          </p:cNvPr>
          <p:cNvSpPr/>
          <p:nvPr/>
        </p:nvSpPr>
        <p:spPr>
          <a:xfrm>
            <a:off x="9987381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55D9A02B-ED8C-41F9-9FF3-03FE7DB51417}"/>
              </a:ext>
            </a:extLst>
          </p:cNvPr>
          <p:cNvSpPr/>
          <p:nvPr/>
        </p:nvSpPr>
        <p:spPr>
          <a:xfrm>
            <a:off x="10449020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FBC72A3-33FF-4782-ACC3-DCA265E78F75}"/>
              </a:ext>
            </a:extLst>
          </p:cNvPr>
          <p:cNvSpPr/>
          <p:nvPr/>
        </p:nvSpPr>
        <p:spPr>
          <a:xfrm>
            <a:off x="1216240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4967A1D-E0C5-41EF-AE2F-07F3658A05DA}"/>
              </a:ext>
            </a:extLst>
          </p:cNvPr>
          <p:cNvSpPr/>
          <p:nvPr/>
        </p:nvSpPr>
        <p:spPr>
          <a:xfrm>
            <a:off x="1677879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18A25983-2B86-42EA-8CCD-F2D9FE45314B}"/>
              </a:ext>
            </a:extLst>
          </p:cNvPr>
          <p:cNvSpPr/>
          <p:nvPr/>
        </p:nvSpPr>
        <p:spPr>
          <a:xfrm>
            <a:off x="2139518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A8968056-DE78-44AD-9165-988A378CA086}"/>
              </a:ext>
            </a:extLst>
          </p:cNvPr>
          <p:cNvSpPr/>
          <p:nvPr/>
        </p:nvSpPr>
        <p:spPr>
          <a:xfrm>
            <a:off x="2601157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345F884-0F02-4566-8A8F-90CDF8BFF770}"/>
              </a:ext>
            </a:extLst>
          </p:cNvPr>
          <p:cNvSpPr/>
          <p:nvPr/>
        </p:nvSpPr>
        <p:spPr>
          <a:xfrm>
            <a:off x="3062796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98A381E-5368-4919-9A20-6D47CE92324D}"/>
              </a:ext>
            </a:extLst>
          </p:cNvPr>
          <p:cNvSpPr/>
          <p:nvPr/>
        </p:nvSpPr>
        <p:spPr>
          <a:xfrm>
            <a:off x="3524435" y="5459747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0C4C4654-6B65-459A-AC51-91261A58BD4D}"/>
              </a:ext>
            </a:extLst>
          </p:cNvPr>
          <p:cNvSpPr/>
          <p:nvPr/>
        </p:nvSpPr>
        <p:spPr>
          <a:xfrm>
            <a:off x="3986074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70DE281-AFD0-4E56-BB44-1E2365F3872A}"/>
              </a:ext>
            </a:extLst>
          </p:cNvPr>
          <p:cNvSpPr/>
          <p:nvPr/>
        </p:nvSpPr>
        <p:spPr>
          <a:xfrm>
            <a:off x="4447713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3EBDF37-1317-438F-8D56-F295D005C88D}"/>
              </a:ext>
            </a:extLst>
          </p:cNvPr>
          <p:cNvSpPr/>
          <p:nvPr/>
        </p:nvSpPr>
        <p:spPr>
          <a:xfrm>
            <a:off x="4909352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550C832-FB11-4AAC-AA04-78F709F0C077}"/>
              </a:ext>
            </a:extLst>
          </p:cNvPr>
          <p:cNvSpPr/>
          <p:nvPr/>
        </p:nvSpPr>
        <p:spPr>
          <a:xfrm>
            <a:off x="5370991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5EF7BD56-95BD-4D86-B7A0-00B365C9D590}"/>
              </a:ext>
            </a:extLst>
          </p:cNvPr>
          <p:cNvSpPr/>
          <p:nvPr/>
        </p:nvSpPr>
        <p:spPr>
          <a:xfrm>
            <a:off x="5832630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2E5054A7-C499-4823-8484-1940055D3FE5}"/>
              </a:ext>
            </a:extLst>
          </p:cNvPr>
          <p:cNvSpPr/>
          <p:nvPr/>
        </p:nvSpPr>
        <p:spPr>
          <a:xfrm>
            <a:off x="6294269" y="545974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502F465-8A08-4F20-AD8A-1C4EED6596F2}"/>
              </a:ext>
            </a:extLst>
          </p:cNvPr>
          <p:cNvSpPr/>
          <p:nvPr/>
        </p:nvSpPr>
        <p:spPr>
          <a:xfrm>
            <a:off x="6755908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3A0D3827-06B8-458D-9D05-7162AE84281C}"/>
              </a:ext>
            </a:extLst>
          </p:cNvPr>
          <p:cNvSpPr/>
          <p:nvPr/>
        </p:nvSpPr>
        <p:spPr>
          <a:xfrm>
            <a:off x="7217547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D227FA8C-35A1-4D36-9AC2-97D9FADE17F6}"/>
              </a:ext>
            </a:extLst>
          </p:cNvPr>
          <p:cNvSpPr/>
          <p:nvPr/>
        </p:nvSpPr>
        <p:spPr>
          <a:xfrm>
            <a:off x="7679186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C2513818-0149-4775-8BA0-4958EF95431F}"/>
              </a:ext>
            </a:extLst>
          </p:cNvPr>
          <p:cNvSpPr/>
          <p:nvPr/>
        </p:nvSpPr>
        <p:spPr>
          <a:xfrm>
            <a:off x="8140825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FAA8B38E-5C97-45E4-8BDE-8E7746C6A313}"/>
              </a:ext>
            </a:extLst>
          </p:cNvPr>
          <p:cNvSpPr/>
          <p:nvPr/>
        </p:nvSpPr>
        <p:spPr>
          <a:xfrm>
            <a:off x="8602464" y="545974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FEAF54ED-159B-4006-8075-577BB330899D}"/>
              </a:ext>
            </a:extLst>
          </p:cNvPr>
          <p:cNvSpPr/>
          <p:nvPr/>
        </p:nvSpPr>
        <p:spPr>
          <a:xfrm>
            <a:off x="9064103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D7199B92-7151-4BEE-873B-2FAFA7E88BE5}"/>
              </a:ext>
            </a:extLst>
          </p:cNvPr>
          <p:cNvSpPr/>
          <p:nvPr/>
        </p:nvSpPr>
        <p:spPr>
          <a:xfrm>
            <a:off x="9525742" y="545974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5841EC6B-6966-45CB-92B6-704B4C67876E}"/>
              </a:ext>
            </a:extLst>
          </p:cNvPr>
          <p:cNvSpPr/>
          <p:nvPr/>
        </p:nvSpPr>
        <p:spPr>
          <a:xfrm>
            <a:off x="9987381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F4AC0899-9BFA-4BA0-9F81-F950569B7059}"/>
              </a:ext>
            </a:extLst>
          </p:cNvPr>
          <p:cNvSpPr/>
          <p:nvPr/>
        </p:nvSpPr>
        <p:spPr>
          <a:xfrm>
            <a:off x="10449020" y="5459744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/>
              <a:t>D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8E6DF557-DC02-451F-A387-619887E412AD}"/>
              </a:ext>
            </a:extLst>
          </p:cNvPr>
          <p:cNvSpPr/>
          <p:nvPr/>
        </p:nvSpPr>
        <p:spPr>
          <a:xfrm>
            <a:off x="1216240" y="593026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65D529E-928A-4B61-ABB3-42137A2C9BD4}"/>
              </a:ext>
            </a:extLst>
          </p:cNvPr>
          <p:cNvSpPr/>
          <p:nvPr/>
        </p:nvSpPr>
        <p:spPr>
          <a:xfrm>
            <a:off x="1677879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FE81CD4-124C-4249-9FE2-5DA01FBE9E91}"/>
              </a:ext>
            </a:extLst>
          </p:cNvPr>
          <p:cNvSpPr/>
          <p:nvPr/>
        </p:nvSpPr>
        <p:spPr>
          <a:xfrm>
            <a:off x="2139518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16D93ACB-951E-444A-A153-D62ECB1EE79F}"/>
              </a:ext>
            </a:extLst>
          </p:cNvPr>
          <p:cNvSpPr/>
          <p:nvPr/>
        </p:nvSpPr>
        <p:spPr>
          <a:xfrm>
            <a:off x="2601157" y="5930260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9BE12FCC-7C82-4CF0-9668-BFE1D603FA4C}"/>
              </a:ext>
            </a:extLst>
          </p:cNvPr>
          <p:cNvSpPr/>
          <p:nvPr/>
        </p:nvSpPr>
        <p:spPr>
          <a:xfrm>
            <a:off x="3062796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27E275F4-2FBC-4108-BA5F-47FC67D7B893}"/>
              </a:ext>
            </a:extLst>
          </p:cNvPr>
          <p:cNvSpPr/>
          <p:nvPr/>
        </p:nvSpPr>
        <p:spPr>
          <a:xfrm>
            <a:off x="3524435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FA77E52-8A2D-4E77-8652-3991D1B5DEFC}"/>
              </a:ext>
            </a:extLst>
          </p:cNvPr>
          <p:cNvSpPr/>
          <p:nvPr/>
        </p:nvSpPr>
        <p:spPr>
          <a:xfrm>
            <a:off x="3986074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68472E17-330A-481C-BC25-148D617228EC}"/>
              </a:ext>
            </a:extLst>
          </p:cNvPr>
          <p:cNvSpPr/>
          <p:nvPr/>
        </p:nvSpPr>
        <p:spPr>
          <a:xfrm>
            <a:off x="4447713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E9C4747E-7F1F-412B-B1AD-5835C0957C98}"/>
              </a:ext>
            </a:extLst>
          </p:cNvPr>
          <p:cNvSpPr/>
          <p:nvPr/>
        </p:nvSpPr>
        <p:spPr>
          <a:xfrm>
            <a:off x="4909352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8D82974A-B426-4C37-8C65-7A7AC701FBF7}"/>
              </a:ext>
            </a:extLst>
          </p:cNvPr>
          <p:cNvSpPr/>
          <p:nvPr/>
        </p:nvSpPr>
        <p:spPr>
          <a:xfrm>
            <a:off x="5370991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722FAA9-FDAC-46CD-B923-D5F168C22A25}"/>
              </a:ext>
            </a:extLst>
          </p:cNvPr>
          <p:cNvSpPr/>
          <p:nvPr/>
        </p:nvSpPr>
        <p:spPr>
          <a:xfrm>
            <a:off x="5832630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9F78C4B0-CEF1-4689-9BCE-25560DF8F2A7}"/>
              </a:ext>
            </a:extLst>
          </p:cNvPr>
          <p:cNvSpPr/>
          <p:nvPr/>
        </p:nvSpPr>
        <p:spPr>
          <a:xfrm>
            <a:off x="6294269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14D59DEA-62B0-4727-8593-4079504BD994}"/>
              </a:ext>
            </a:extLst>
          </p:cNvPr>
          <p:cNvSpPr/>
          <p:nvPr/>
        </p:nvSpPr>
        <p:spPr>
          <a:xfrm>
            <a:off x="6755908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95FADE3A-ADF9-4376-960E-F58F3BF38A5C}"/>
              </a:ext>
            </a:extLst>
          </p:cNvPr>
          <p:cNvSpPr/>
          <p:nvPr/>
        </p:nvSpPr>
        <p:spPr>
          <a:xfrm>
            <a:off x="7217547" y="593025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530C6FEF-1905-4197-979E-C22B2DEE4706}"/>
              </a:ext>
            </a:extLst>
          </p:cNvPr>
          <p:cNvSpPr/>
          <p:nvPr/>
        </p:nvSpPr>
        <p:spPr>
          <a:xfrm>
            <a:off x="7679186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9980DC0F-0C41-4B7F-93B5-50C3BDBF1370}"/>
              </a:ext>
            </a:extLst>
          </p:cNvPr>
          <p:cNvSpPr/>
          <p:nvPr/>
        </p:nvSpPr>
        <p:spPr>
          <a:xfrm>
            <a:off x="8140825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BBB8DBA-C17C-4E49-9758-44511D1EEAD9}"/>
              </a:ext>
            </a:extLst>
          </p:cNvPr>
          <p:cNvSpPr/>
          <p:nvPr/>
        </p:nvSpPr>
        <p:spPr>
          <a:xfrm>
            <a:off x="8602464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5E749CB6-70F3-4465-9172-7C4597EA9A34}"/>
              </a:ext>
            </a:extLst>
          </p:cNvPr>
          <p:cNvSpPr/>
          <p:nvPr/>
        </p:nvSpPr>
        <p:spPr>
          <a:xfrm>
            <a:off x="9064103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7713A669-EE56-4FA1-92DF-4B17AB8D0AC2}"/>
              </a:ext>
            </a:extLst>
          </p:cNvPr>
          <p:cNvSpPr/>
          <p:nvPr/>
        </p:nvSpPr>
        <p:spPr>
          <a:xfrm>
            <a:off x="9525742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F1F18D27-52D1-4A32-BFC8-DC5068419796}"/>
              </a:ext>
            </a:extLst>
          </p:cNvPr>
          <p:cNvSpPr/>
          <p:nvPr/>
        </p:nvSpPr>
        <p:spPr>
          <a:xfrm>
            <a:off x="9987381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2AE856E3-92DC-47BE-818A-FCA40F28DAF2}"/>
              </a:ext>
            </a:extLst>
          </p:cNvPr>
          <p:cNvSpPr/>
          <p:nvPr/>
        </p:nvSpPr>
        <p:spPr>
          <a:xfrm>
            <a:off x="10449020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E28D45C9-B53D-4360-9638-6338E1691517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1671223" y="3588795"/>
            <a:ext cx="705771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do 175">
            <a:extLst>
              <a:ext uri="{FF2B5EF4-FFF2-40B4-BE49-F238E27FC236}">
                <a16:creationId xmlns:a16="http://schemas.microsoft.com/office/drawing/2014/main" id="{69CB6333-7DE2-4116-8B06-0578E4E15E29}"/>
              </a:ext>
            </a:extLst>
          </p:cNvPr>
          <p:cNvCxnSpPr>
            <a:cxnSpLocks/>
            <a:stCxn id="46" idx="2"/>
            <a:endCxn id="112" idx="1"/>
          </p:cNvCxnSpPr>
          <p:nvPr/>
        </p:nvCxnSpPr>
        <p:spPr>
          <a:xfrm rot="16200000" flipH="1">
            <a:off x="1435971" y="5000333"/>
            <a:ext cx="1176274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E278945A-A6AE-43DF-B44A-E2055140DFCE}"/>
              </a:ext>
            </a:extLst>
          </p:cNvPr>
          <p:cNvCxnSpPr>
            <a:stCxn id="28" idx="0"/>
            <a:endCxn id="30" idx="1"/>
          </p:cNvCxnSpPr>
          <p:nvPr/>
        </p:nvCxnSpPr>
        <p:spPr>
          <a:xfrm rot="16200000" flipH="1">
            <a:off x="3060576" y="3819611"/>
            <a:ext cx="235259" cy="692458"/>
          </a:xfrm>
          <a:prstGeom prst="bentConnector4">
            <a:avLst>
              <a:gd name="adj1" fmla="val 99132"/>
              <a:gd name="adj2" fmla="val 6666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do 185">
            <a:extLst>
              <a:ext uri="{FF2B5EF4-FFF2-40B4-BE49-F238E27FC236}">
                <a16:creationId xmlns:a16="http://schemas.microsoft.com/office/drawing/2014/main" id="{6B5688C3-B298-4C5F-904F-8279920B49D4}"/>
              </a:ext>
            </a:extLst>
          </p:cNvPr>
          <p:cNvCxnSpPr>
            <a:cxnSpLocks/>
            <a:stCxn id="112" idx="0"/>
            <a:endCxn id="69" idx="2"/>
          </p:cNvCxnSpPr>
          <p:nvPr/>
        </p:nvCxnSpPr>
        <p:spPr>
          <a:xfrm rot="16200000" flipV="1">
            <a:off x="2365907" y="5464189"/>
            <a:ext cx="470502" cy="46163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1A62C400-BD72-4F53-8A92-4C6666EBD586}"/>
              </a:ext>
            </a:extLst>
          </p:cNvPr>
          <p:cNvCxnSpPr>
            <a:stCxn id="93" idx="0"/>
            <a:endCxn id="51" idx="0"/>
          </p:cNvCxnSpPr>
          <p:nvPr/>
        </p:nvCxnSpPr>
        <p:spPr>
          <a:xfrm flipV="1">
            <a:off x="3755255" y="4518727"/>
            <a:ext cx="0" cy="9410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752DA362-8481-498C-B698-95116F82D345}"/>
              </a:ext>
            </a:extLst>
          </p:cNvPr>
          <p:cNvCxnSpPr>
            <a:stCxn id="30" idx="0"/>
            <a:endCxn id="12" idx="1"/>
          </p:cNvCxnSpPr>
          <p:nvPr/>
        </p:nvCxnSpPr>
        <p:spPr>
          <a:xfrm rot="5400000" flipH="1" flipV="1">
            <a:off x="4214676" y="3353536"/>
            <a:ext cx="235255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4DC44D29-6F3F-463C-955B-672277956A52}"/>
              </a:ext>
            </a:extLst>
          </p:cNvPr>
          <p:cNvCxnSpPr>
            <a:stCxn id="12" idx="2"/>
            <a:endCxn id="55" idx="1"/>
          </p:cNvCxnSpPr>
          <p:nvPr/>
        </p:nvCxnSpPr>
        <p:spPr>
          <a:xfrm rot="16200000" flipH="1">
            <a:off x="4902696" y="4285689"/>
            <a:ext cx="705770" cy="23081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: Angulado 198">
            <a:extLst>
              <a:ext uri="{FF2B5EF4-FFF2-40B4-BE49-F238E27FC236}">
                <a16:creationId xmlns:a16="http://schemas.microsoft.com/office/drawing/2014/main" id="{5EA7CA7A-87AC-439F-8C9A-13F810E30033}"/>
              </a:ext>
            </a:extLst>
          </p:cNvPr>
          <p:cNvCxnSpPr>
            <a:stCxn id="93" idx="2"/>
            <a:endCxn id="122" idx="1"/>
          </p:cNvCxnSpPr>
          <p:nvPr/>
        </p:nvCxnSpPr>
        <p:spPr>
          <a:xfrm rot="16200000" flipH="1">
            <a:off x="5368775" y="4316744"/>
            <a:ext cx="235253" cy="3462292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Angulado 200">
            <a:extLst>
              <a:ext uri="{FF2B5EF4-FFF2-40B4-BE49-F238E27FC236}">
                <a16:creationId xmlns:a16="http://schemas.microsoft.com/office/drawing/2014/main" id="{694A754B-D266-4E05-8A41-FFE77343E9E8}"/>
              </a:ext>
            </a:extLst>
          </p:cNvPr>
          <p:cNvCxnSpPr>
            <a:stCxn id="55" idx="2"/>
            <a:endCxn id="99" idx="1"/>
          </p:cNvCxnSpPr>
          <p:nvPr/>
        </p:nvCxnSpPr>
        <p:spPr>
          <a:xfrm rot="16200000" flipH="1">
            <a:off x="5595159" y="4995894"/>
            <a:ext cx="705762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: Angulado 202">
            <a:extLst>
              <a:ext uri="{FF2B5EF4-FFF2-40B4-BE49-F238E27FC236}">
                <a16:creationId xmlns:a16="http://schemas.microsoft.com/office/drawing/2014/main" id="{7CF9A142-E2D9-44BD-BF99-2F2F4662B293}"/>
              </a:ext>
            </a:extLst>
          </p:cNvPr>
          <p:cNvCxnSpPr>
            <a:stCxn id="99" idx="0"/>
            <a:endCxn id="17" idx="1"/>
          </p:cNvCxnSpPr>
          <p:nvPr/>
        </p:nvCxnSpPr>
        <p:spPr>
          <a:xfrm rot="5400000" flipH="1" flipV="1">
            <a:off x="6047923" y="4290121"/>
            <a:ext cx="1646790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: Angulado 204">
            <a:extLst>
              <a:ext uri="{FF2B5EF4-FFF2-40B4-BE49-F238E27FC236}">
                <a16:creationId xmlns:a16="http://schemas.microsoft.com/office/drawing/2014/main" id="{E73F4F0A-0BFF-4269-9DEA-57A949BD1913}"/>
              </a:ext>
            </a:extLst>
          </p:cNvPr>
          <p:cNvCxnSpPr>
            <a:cxnSpLocks/>
            <a:stCxn id="17" idx="2"/>
            <a:endCxn id="43" idx="1"/>
          </p:cNvCxnSpPr>
          <p:nvPr/>
        </p:nvCxnSpPr>
        <p:spPr>
          <a:xfrm rot="16200000" flipH="1">
            <a:off x="8369427" y="3127152"/>
            <a:ext cx="235254" cy="207737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8929FB9E-B66E-4C9E-B7C3-4D29E28FA45C}"/>
              </a:ext>
            </a:extLst>
          </p:cNvPr>
          <p:cNvCxnSpPr>
            <a:stCxn id="122" idx="0"/>
            <a:endCxn id="61" idx="1"/>
          </p:cNvCxnSpPr>
          <p:nvPr/>
        </p:nvCxnSpPr>
        <p:spPr>
          <a:xfrm rot="5400000" flipH="1" flipV="1">
            <a:off x="7206459" y="4995892"/>
            <a:ext cx="1176274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: Angulado 208">
            <a:extLst>
              <a:ext uri="{FF2B5EF4-FFF2-40B4-BE49-F238E27FC236}">
                <a16:creationId xmlns:a16="http://schemas.microsoft.com/office/drawing/2014/main" id="{439F67FA-5665-4542-B02E-50DB034C61D3}"/>
              </a:ext>
            </a:extLst>
          </p:cNvPr>
          <p:cNvCxnSpPr>
            <a:stCxn id="43" idx="2"/>
            <a:endCxn id="108" idx="1"/>
          </p:cNvCxnSpPr>
          <p:nvPr/>
        </p:nvCxnSpPr>
        <p:spPr>
          <a:xfrm rot="16200000" flipH="1">
            <a:off x="9514652" y="4760635"/>
            <a:ext cx="1176278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9B7F417F-0AAB-4FB4-991F-939BD522B8BE}"/>
              </a:ext>
            </a:extLst>
          </p:cNvPr>
          <p:cNvCxnSpPr>
            <a:stCxn id="61" idx="2"/>
            <a:endCxn id="108" idx="1"/>
          </p:cNvCxnSpPr>
          <p:nvPr/>
        </p:nvCxnSpPr>
        <p:spPr>
          <a:xfrm rot="16200000" flipH="1">
            <a:off x="9057452" y="4303434"/>
            <a:ext cx="705761" cy="207737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E59C9D16-1DD1-4508-A5E4-BA3AEBB4E9EE}"/>
              </a:ext>
            </a:extLst>
          </p:cNvPr>
          <p:cNvCxnSpPr>
            <a:stCxn id="69" idx="0"/>
            <a:endCxn id="93" idx="1"/>
          </p:cNvCxnSpPr>
          <p:nvPr/>
        </p:nvCxnSpPr>
        <p:spPr>
          <a:xfrm rot="16200000" flipH="1">
            <a:off x="2594503" y="4765075"/>
            <a:ext cx="705765" cy="1154097"/>
          </a:xfrm>
          <a:prstGeom prst="bentConnector4">
            <a:avLst>
              <a:gd name="adj1" fmla="val -32390"/>
              <a:gd name="adj2" fmla="val 7920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DE59-A78B-45C4-93AF-60825A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B7AF-E42E-4A05-A3C6-306628BB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o problema com pedágios, existe alguma regra para definir o valor do pedágio que possibilitaria uma adaptação simples do primeiro exercício para poder utilizar o A*?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93C1D-8A75-4234-96A0-E803FA782578}"/>
              </a:ext>
            </a:extLst>
          </p:cNvPr>
          <p:cNvSpPr/>
          <p:nvPr/>
        </p:nvSpPr>
        <p:spPr>
          <a:xfrm>
            <a:off x="1216240" y="3577699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205939-9992-4CF9-ADB5-3894160F58C6}"/>
              </a:ext>
            </a:extLst>
          </p:cNvPr>
          <p:cNvSpPr/>
          <p:nvPr/>
        </p:nvSpPr>
        <p:spPr>
          <a:xfrm>
            <a:off x="1677879" y="3577698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BC0073-EFF9-4516-9D58-D19F890B4634}"/>
              </a:ext>
            </a:extLst>
          </p:cNvPr>
          <p:cNvSpPr/>
          <p:nvPr/>
        </p:nvSpPr>
        <p:spPr>
          <a:xfrm>
            <a:off x="2139518" y="3577699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A71F20-CD55-4240-A96F-19D1B35A832F}"/>
              </a:ext>
            </a:extLst>
          </p:cNvPr>
          <p:cNvSpPr/>
          <p:nvPr/>
        </p:nvSpPr>
        <p:spPr>
          <a:xfrm>
            <a:off x="2601157" y="357769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E075AA-D34A-4869-AA03-17896FFD2230}"/>
              </a:ext>
            </a:extLst>
          </p:cNvPr>
          <p:cNvSpPr/>
          <p:nvPr/>
        </p:nvSpPr>
        <p:spPr>
          <a:xfrm>
            <a:off x="3062796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557165-433E-4D6A-A139-1A5FB0EF7B98}"/>
              </a:ext>
            </a:extLst>
          </p:cNvPr>
          <p:cNvSpPr/>
          <p:nvPr/>
        </p:nvSpPr>
        <p:spPr>
          <a:xfrm>
            <a:off x="3524435" y="357769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6F756C-08F2-4B8F-BE1D-E3C9BB638943}"/>
              </a:ext>
            </a:extLst>
          </p:cNvPr>
          <p:cNvSpPr/>
          <p:nvPr/>
        </p:nvSpPr>
        <p:spPr>
          <a:xfrm>
            <a:off x="3986074" y="357769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2120902-A28C-4668-92BF-4D3432E4FC87}"/>
              </a:ext>
            </a:extLst>
          </p:cNvPr>
          <p:cNvSpPr/>
          <p:nvPr/>
        </p:nvSpPr>
        <p:spPr>
          <a:xfrm>
            <a:off x="4447713" y="357769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7A6A34-0F9B-48AA-AAB3-5E51C09FC690}"/>
              </a:ext>
            </a:extLst>
          </p:cNvPr>
          <p:cNvSpPr/>
          <p:nvPr/>
        </p:nvSpPr>
        <p:spPr>
          <a:xfrm>
            <a:off x="4909352" y="3577697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85DAFE-7C98-4A4A-9A57-0736D0350AAD}"/>
              </a:ext>
            </a:extLst>
          </p:cNvPr>
          <p:cNvSpPr/>
          <p:nvPr/>
        </p:nvSpPr>
        <p:spPr>
          <a:xfrm>
            <a:off x="5370991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E3009D-36B4-46A3-93DB-5446ED34811E}"/>
              </a:ext>
            </a:extLst>
          </p:cNvPr>
          <p:cNvSpPr/>
          <p:nvPr/>
        </p:nvSpPr>
        <p:spPr>
          <a:xfrm>
            <a:off x="5832630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A44A33-1335-4EC9-8AA7-2A41E98B82E0}"/>
              </a:ext>
            </a:extLst>
          </p:cNvPr>
          <p:cNvSpPr/>
          <p:nvPr/>
        </p:nvSpPr>
        <p:spPr>
          <a:xfrm>
            <a:off x="6294269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94992EC-AEBF-4D17-A4A4-880CD3E89A11}"/>
              </a:ext>
            </a:extLst>
          </p:cNvPr>
          <p:cNvSpPr/>
          <p:nvPr/>
        </p:nvSpPr>
        <p:spPr>
          <a:xfrm>
            <a:off x="6755908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32437D-D317-4CED-BCA9-FDBB99D76879}"/>
              </a:ext>
            </a:extLst>
          </p:cNvPr>
          <p:cNvSpPr/>
          <p:nvPr/>
        </p:nvSpPr>
        <p:spPr>
          <a:xfrm>
            <a:off x="7217547" y="3577696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FDEA64-CD94-494C-A469-72F1BFCD6C64}"/>
              </a:ext>
            </a:extLst>
          </p:cNvPr>
          <p:cNvSpPr/>
          <p:nvPr/>
        </p:nvSpPr>
        <p:spPr>
          <a:xfrm>
            <a:off x="7679186" y="357769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5454448-1E9F-4DD3-9DE6-8F4A5B9FB75F}"/>
              </a:ext>
            </a:extLst>
          </p:cNvPr>
          <p:cNvSpPr/>
          <p:nvPr/>
        </p:nvSpPr>
        <p:spPr>
          <a:xfrm>
            <a:off x="8140825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B62593D-7AC6-44C7-B269-5EF189778289}"/>
              </a:ext>
            </a:extLst>
          </p:cNvPr>
          <p:cNvSpPr/>
          <p:nvPr/>
        </p:nvSpPr>
        <p:spPr>
          <a:xfrm>
            <a:off x="8602464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1006AF2-6520-4E46-AEBC-7C0968245FFB}"/>
              </a:ext>
            </a:extLst>
          </p:cNvPr>
          <p:cNvSpPr/>
          <p:nvPr/>
        </p:nvSpPr>
        <p:spPr>
          <a:xfrm>
            <a:off x="9064103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58181A-E682-424D-BF70-5D1442915D6A}"/>
              </a:ext>
            </a:extLst>
          </p:cNvPr>
          <p:cNvSpPr/>
          <p:nvPr/>
        </p:nvSpPr>
        <p:spPr>
          <a:xfrm>
            <a:off x="9525742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7E2ACC-E776-492E-9457-53C3734DD345}"/>
              </a:ext>
            </a:extLst>
          </p:cNvPr>
          <p:cNvSpPr/>
          <p:nvPr/>
        </p:nvSpPr>
        <p:spPr>
          <a:xfrm>
            <a:off x="9987381" y="357769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56453D-A571-4AC5-A71F-3262ACF68244}"/>
              </a:ext>
            </a:extLst>
          </p:cNvPr>
          <p:cNvSpPr/>
          <p:nvPr/>
        </p:nvSpPr>
        <p:spPr>
          <a:xfrm>
            <a:off x="10449020" y="357769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3730713-6B3A-4919-942E-8F7BF6EDECB5}"/>
              </a:ext>
            </a:extLst>
          </p:cNvPr>
          <p:cNvSpPr/>
          <p:nvPr/>
        </p:nvSpPr>
        <p:spPr>
          <a:xfrm>
            <a:off x="1216240" y="4048212"/>
            <a:ext cx="461639" cy="47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8DA42AB-DB55-448A-B78C-13BF0C975C5D}"/>
              </a:ext>
            </a:extLst>
          </p:cNvPr>
          <p:cNvSpPr/>
          <p:nvPr/>
        </p:nvSpPr>
        <p:spPr>
          <a:xfrm>
            <a:off x="1677879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4A333D6-6259-44E4-A4C4-466090FCA15F}"/>
              </a:ext>
            </a:extLst>
          </p:cNvPr>
          <p:cNvSpPr/>
          <p:nvPr/>
        </p:nvSpPr>
        <p:spPr>
          <a:xfrm>
            <a:off x="2139518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DE89752-139B-459B-8FE8-C58E5A792131}"/>
              </a:ext>
            </a:extLst>
          </p:cNvPr>
          <p:cNvSpPr/>
          <p:nvPr/>
        </p:nvSpPr>
        <p:spPr>
          <a:xfrm>
            <a:off x="2601157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18979FC-AFB1-412E-AE93-149E3BB30224}"/>
              </a:ext>
            </a:extLst>
          </p:cNvPr>
          <p:cNvSpPr/>
          <p:nvPr/>
        </p:nvSpPr>
        <p:spPr>
          <a:xfrm>
            <a:off x="3062796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7293693-7331-4323-BDF1-DCFD9BC375AC}"/>
              </a:ext>
            </a:extLst>
          </p:cNvPr>
          <p:cNvSpPr/>
          <p:nvPr/>
        </p:nvSpPr>
        <p:spPr>
          <a:xfrm>
            <a:off x="3524435" y="404821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E476208-015B-4C27-B71D-A84DDF328F04}"/>
              </a:ext>
            </a:extLst>
          </p:cNvPr>
          <p:cNvSpPr/>
          <p:nvPr/>
        </p:nvSpPr>
        <p:spPr>
          <a:xfrm>
            <a:off x="3986074" y="4048212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D1E2E3-0601-4E39-BCFA-9211CDFF1EA0}"/>
              </a:ext>
            </a:extLst>
          </p:cNvPr>
          <p:cNvSpPr/>
          <p:nvPr/>
        </p:nvSpPr>
        <p:spPr>
          <a:xfrm>
            <a:off x="4447713" y="404821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FE448F-3D70-46E0-B314-D5E8F0A0ADB1}"/>
              </a:ext>
            </a:extLst>
          </p:cNvPr>
          <p:cNvSpPr/>
          <p:nvPr/>
        </p:nvSpPr>
        <p:spPr>
          <a:xfrm>
            <a:off x="4909352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F7177A9-59C9-43E4-98B2-D371C801C3A6}"/>
              </a:ext>
            </a:extLst>
          </p:cNvPr>
          <p:cNvSpPr/>
          <p:nvPr/>
        </p:nvSpPr>
        <p:spPr>
          <a:xfrm>
            <a:off x="5370991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A99BD3D-0A4D-4152-B3E5-DE24FC255D8E}"/>
              </a:ext>
            </a:extLst>
          </p:cNvPr>
          <p:cNvSpPr/>
          <p:nvPr/>
        </p:nvSpPr>
        <p:spPr>
          <a:xfrm>
            <a:off x="5832630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7459408-750B-4444-9BD5-56D41FECE7AE}"/>
              </a:ext>
            </a:extLst>
          </p:cNvPr>
          <p:cNvSpPr/>
          <p:nvPr/>
        </p:nvSpPr>
        <p:spPr>
          <a:xfrm>
            <a:off x="6294269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533CBF2-01A7-4801-A2D8-BEF1219D879F}"/>
              </a:ext>
            </a:extLst>
          </p:cNvPr>
          <p:cNvSpPr/>
          <p:nvPr/>
        </p:nvSpPr>
        <p:spPr>
          <a:xfrm>
            <a:off x="6755908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F5CA22C-1BB5-46FF-869B-2F0DCD9CDCCB}"/>
              </a:ext>
            </a:extLst>
          </p:cNvPr>
          <p:cNvSpPr/>
          <p:nvPr/>
        </p:nvSpPr>
        <p:spPr>
          <a:xfrm>
            <a:off x="7217547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24AB104-294E-4AB0-9113-3BDA79F4521F}"/>
              </a:ext>
            </a:extLst>
          </p:cNvPr>
          <p:cNvSpPr/>
          <p:nvPr/>
        </p:nvSpPr>
        <p:spPr>
          <a:xfrm>
            <a:off x="7679186" y="404821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D2F4BD0-8CF4-42C2-9C20-A589F897186C}"/>
              </a:ext>
            </a:extLst>
          </p:cNvPr>
          <p:cNvSpPr/>
          <p:nvPr/>
        </p:nvSpPr>
        <p:spPr>
          <a:xfrm>
            <a:off x="8140825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A0B9E72-4265-47F6-9FEA-5D679DBAC9F3}"/>
              </a:ext>
            </a:extLst>
          </p:cNvPr>
          <p:cNvSpPr/>
          <p:nvPr/>
        </p:nvSpPr>
        <p:spPr>
          <a:xfrm>
            <a:off x="8602464" y="404820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FC12A39-1D56-4A82-9B9B-5930C867AF03}"/>
              </a:ext>
            </a:extLst>
          </p:cNvPr>
          <p:cNvSpPr/>
          <p:nvPr/>
        </p:nvSpPr>
        <p:spPr>
          <a:xfrm>
            <a:off x="9064103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5A0CBA0-B512-491A-AB56-D5D56EF236FC}"/>
              </a:ext>
            </a:extLst>
          </p:cNvPr>
          <p:cNvSpPr/>
          <p:nvPr/>
        </p:nvSpPr>
        <p:spPr>
          <a:xfrm>
            <a:off x="9525742" y="404820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D729DFF-B39F-4D56-9689-0C6E381ABD82}"/>
              </a:ext>
            </a:extLst>
          </p:cNvPr>
          <p:cNvSpPr/>
          <p:nvPr/>
        </p:nvSpPr>
        <p:spPr>
          <a:xfrm>
            <a:off x="9987381" y="404820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7EC2889-0224-4AC2-ABE0-B2313E6A62CE}"/>
              </a:ext>
            </a:extLst>
          </p:cNvPr>
          <p:cNvSpPr/>
          <p:nvPr/>
        </p:nvSpPr>
        <p:spPr>
          <a:xfrm>
            <a:off x="10449020" y="404820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A30338A-607F-4603-9B4E-68E929A7A45E}"/>
              </a:ext>
            </a:extLst>
          </p:cNvPr>
          <p:cNvSpPr/>
          <p:nvPr/>
        </p:nvSpPr>
        <p:spPr>
          <a:xfrm>
            <a:off x="1216240" y="451872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/>
              <a:t>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623DC71-1BA2-4CCA-AFD8-EA658DB5F54A}"/>
              </a:ext>
            </a:extLst>
          </p:cNvPr>
          <p:cNvSpPr/>
          <p:nvPr/>
        </p:nvSpPr>
        <p:spPr>
          <a:xfrm>
            <a:off x="1677879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85B9834-AF45-43CC-AABF-2094E26DB47D}"/>
              </a:ext>
            </a:extLst>
          </p:cNvPr>
          <p:cNvSpPr/>
          <p:nvPr/>
        </p:nvSpPr>
        <p:spPr>
          <a:xfrm>
            <a:off x="2139518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D193B81-992D-4444-8A2E-3ED74699DB4C}"/>
              </a:ext>
            </a:extLst>
          </p:cNvPr>
          <p:cNvSpPr/>
          <p:nvPr/>
        </p:nvSpPr>
        <p:spPr>
          <a:xfrm>
            <a:off x="2601157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99B054-9B72-41D2-B2C8-930195CF594C}"/>
              </a:ext>
            </a:extLst>
          </p:cNvPr>
          <p:cNvSpPr/>
          <p:nvPr/>
        </p:nvSpPr>
        <p:spPr>
          <a:xfrm>
            <a:off x="3062796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DB7E6B3-87E0-4120-A05A-0A727037B677}"/>
              </a:ext>
            </a:extLst>
          </p:cNvPr>
          <p:cNvSpPr/>
          <p:nvPr/>
        </p:nvSpPr>
        <p:spPr>
          <a:xfrm>
            <a:off x="3524435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BABABE3-7A14-40B1-9478-AA52450217C2}"/>
              </a:ext>
            </a:extLst>
          </p:cNvPr>
          <p:cNvSpPr/>
          <p:nvPr/>
        </p:nvSpPr>
        <p:spPr>
          <a:xfrm>
            <a:off x="3986074" y="451872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1944CCE-24C5-4819-99DE-B7739ABA932C}"/>
              </a:ext>
            </a:extLst>
          </p:cNvPr>
          <p:cNvSpPr/>
          <p:nvPr/>
        </p:nvSpPr>
        <p:spPr>
          <a:xfrm>
            <a:off x="4447713" y="451872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126B413-5CA9-480C-B831-1585F3D9CE88}"/>
              </a:ext>
            </a:extLst>
          </p:cNvPr>
          <p:cNvSpPr/>
          <p:nvPr/>
        </p:nvSpPr>
        <p:spPr>
          <a:xfrm>
            <a:off x="4909352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F93F90C-5407-4627-AAF7-3F74AAFD8903}"/>
              </a:ext>
            </a:extLst>
          </p:cNvPr>
          <p:cNvSpPr/>
          <p:nvPr/>
        </p:nvSpPr>
        <p:spPr>
          <a:xfrm>
            <a:off x="5370991" y="451872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0B335FD-5502-4A36-B31A-9232A6759633}"/>
              </a:ext>
            </a:extLst>
          </p:cNvPr>
          <p:cNvSpPr/>
          <p:nvPr/>
        </p:nvSpPr>
        <p:spPr>
          <a:xfrm>
            <a:off x="5832630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F2FCA71-2396-4A74-9D28-2A51941EA8ED}"/>
              </a:ext>
            </a:extLst>
          </p:cNvPr>
          <p:cNvSpPr/>
          <p:nvPr/>
        </p:nvSpPr>
        <p:spPr>
          <a:xfrm>
            <a:off x="6294269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18C5B00-588F-4CA8-8FC3-443D392AC9E1}"/>
              </a:ext>
            </a:extLst>
          </p:cNvPr>
          <p:cNvSpPr/>
          <p:nvPr/>
        </p:nvSpPr>
        <p:spPr>
          <a:xfrm>
            <a:off x="6755908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95E8973-B316-4FB9-85E3-676A7F60CD17}"/>
              </a:ext>
            </a:extLst>
          </p:cNvPr>
          <p:cNvSpPr/>
          <p:nvPr/>
        </p:nvSpPr>
        <p:spPr>
          <a:xfrm>
            <a:off x="7217547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41FC0A5-7431-433D-B525-DC960E39B82A}"/>
              </a:ext>
            </a:extLst>
          </p:cNvPr>
          <p:cNvSpPr/>
          <p:nvPr/>
        </p:nvSpPr>
        <p:spPr>
          <a:xfrm>
            <a:off x="7679186" y="451872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59E6D72-2C25-4846-A25C-1838470745B4}"/>
              </a:ext>
            </a:extLst>
          </p:cNvPr>
          <p:cNvSpPr/>
          <p:nvPr/>
        </p:nvSpPr>
        <p:spPr>
          <a:xfrm>
            <a:off x="8140825" y="451872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2560DFB-7B7B-41C4-A3F9-AE90DAFC5F73}"/>
              </a:ext>
            </a:extLst>
          </p:cNvPr>
          <p:cNvSpPr/>
          <p:nvPr/>
        </p:nvSpPr>
        <p:spPr>
          <a:xfrm>
            <a:off x="8602464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EAB70F3-24E9-4ABE-B975-E3DE6E82B422}"/>
              </a:ext>
            </a:extLst>
          </p:cNvPr>
          <p:cNvSpPr/>
          <p:nvPr/>
        </p:nvSpPr>
        <p:spPr>
          <a:xfrm>
            <a:off x="9064103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4976F8-933D-49CF-81B9-AC5B70765F64}"/>
              </a:ext>
            </a:extLst>
          </p:cNvPr>
          <p:cNvSpPr/>
          <p:nvPr/>
        </p:nvSpPr>
        <p:spPr>
          <a:xfrm>
            <a:off x="9525742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8B48D0D-E1DB-495C-A7E7-A75BCBCD7A18}"/>
              </a:ext>
            </a:extLst>
          </p:cNvPr>
          <p:cNvSpPr/>
          <p:nvPr/>
        </p:nvSpPr>
        <p:spPr>
          <a:xfrm>
            <a:off x="9987381" y="451872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E22CA96-1A9B-4615-B8F8-022EA2C42107}"/>
              </a:ext>
            </a:extLst>
          </p:cNvPr>
          <p:cNvSpPr/>
          <p:nvPr/>
        </p:nvSpPr>
        <p:spPr>
          <a:xfrm>
            <a:off x="10449020" y="451872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FE139ED-9C92-4FF4-AD01-52338A401967}"/>
              </a:ext>
            </a:extLst>
          </p:cNvPr>
          <p:cNvSpPr/>
          <p:nvPr/>
        </p:nvSpPr>
        <p:spPr>
          <a:xfrm>
            <a:off x="1216240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3CE6B49-3BCC-4C76-A73A-21506FDA7B4C}"/>
              </a:ext>
            </a:extLst>
          </p:cNvPr>
          <p:cNvSpPr/>
          <p:nvPr/>
        </p:nvSpPr>
        <p:spPr>
          <a:xfrm>
            <a:off x="1677879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21805B6-86BE-407C-98BF-365BACB1B755}"/>
              </a:ext>
            </a:extLst>
          </p:cNvPr>
          <p:cNvSpPr/>
          <p:nvPr/>
        </p:nvSpPr>
        <p:spPr>
          <a:xfrm>
            <a:off x="2139518" y="498924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3D762DE0-C2ED-44A7-B9AB-BE1048273734}"/>
              </a:ext>
            </a:extLst>
          </p:cNvPr>
          <p:cNvSpPr/>
          <p:nvPr/>
        </p:nvSpPr>
        <p:spPr>
          <a:xfrm>
            <a:off x="2601157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B561942-2DA8-408E-B361-AE87C386AF75}"/>
              </a:ext>
            </a:extLst>
          </p:cNvPr>
          <p:cNvSpPr/>
          <p:nvPr/>
        </p:nvSpPr>
        <p:spPr>
          <a:xfrm>
            <a:off x="3062796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01B22A1-67AB-4DCB-A137-386BBCED8D09}"/>
              </a:ext>
            </a:extLst>
          </p:cNvPr>
          <p:cNvSpPr/>
          <p:nvPr/>
        </p:nvSpPr>
        <p:spPr>
          <a:xfrm>
            <a:off x="3524435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2CA117E-6ED5-4343-A31B-5F4309EE8B46}"/>
              </a:ext>
            </a:extLst>
          </p:cNvPr>
          <p:cNvSpPr/>
          <p:nvPr/>
        </p:nvSpPr>
        <p:spPr>
          <a:xfrm>
            <a:off x="3986074" y="498924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8303754B-7850-49EE-8D78-654247DDE1E5}"/>
              </a:ext>
            </a:extLst>
          </p:cNvPr>
          <p:cNvSpPr/>
          <p:nvPr/>
        </p:nvSpPr>
        <p:spPr>
          <a:xfrm>
            <a:off x="4447713" y="498924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BFB0271D-FC47-41F8-A116-963A12D7BC30}"/>
              </a:ext>
            </a:extLst>
          </p:cNvPr>
          <p:cNvSpPr/>
          <p:nvPr/>
        </p:nvSpPr>
        <p:spPr>
          <a:xfrm>
            <a:off x="4909352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09A0DD5-6F91-4A44-9B03-8AC58B71EDC3}"/>
              </a:ext>
            </a:extLst>
          </p:cNvPr>
          <p:cNvSpPr/>
          <p:nvPr/>
        </p:nvSpPr>
        <p:spPr>
          <a:xfrm>
            <a:off x="5370991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8E35276-543D-476E-9366-4F20234A75E6}"/>
              </a:ext>
            </a:extLst>
          </p:cNvPr>
          <p:cNvSpPr/>
          <p:nvPr/>
        </p:nvSpPr>
        <p:spPr>
          <a:xfrm>
            <a:off x="5832630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C51CC9B0-100B-4D77-88A9-8B1956A4BB69}"/>
              </a:ext>
            </a:extLst>
          </p:cNvPr>
          <p:cNvSpPr/>
          <p:nvPr/>
        </p:nvSpPr>
        <p:spPr>
          <a:xfrm>
            <a:off x="6294269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930333F-F4A7-4569-81B1-54A21B284A39}"/>
              </a:ext>
            </a:extLst>
          </p:cNvPr>
          <p:cNvSpPr/>
          <p:nvPr/>
        </p:nvSpPr>
        <p:spPr>
          <a:xfrm>
            <a:off x="6755908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4051978-AB41-49DF-BB7D-CD4E7ABE77EB}"/>
              </a:ext>
            </a:extLst>
          </p:cNvPr>
          <p:cNvSpPr/>
          <p:nvPr/>
        </p:nvSpPr>
        <p:spPr>
          <a:xfrm>
            <a:off x="7217547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3811DFF9-E296-4D8C-A712-56698CA8A14C}"/>
              </a:ext>
            </a:extLst>
          </p:cNvPr>
          <p:cNvSpPr/>
          <p:nvPr/>
        </p:nvSpPr>
        <p:spPr>
          <a:xfrm>
            <a:off x="7679186" y="498923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F14B644-321B-4238-AEBB-E1EE83E2FC79}"/>
              </a:ext>
            </a:extLst>
          </p:cNvPr>
          <p:cNvSpPr/>
          <p:nvPr/>
        </p:nvSpPr>
        <p:spPr>
          <a:xfrm>
            <a:off x="8140825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66E1E1B-17A5-4D1F-8B28-A4352563C291}"/>
              </a:ext>
            </a:extLst>
          </p:cNvPr>
          <p:cNvSpPr/>
          <p:nvPr/>
        </p:nvSpPr>
        <p:spPr>
          <a:xfrm>
            <a:off x="8602464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693FAD7-76CE-4FDD-BDAE-47882D7099F6}"/>
              </a:ext>
            </a:extLst>
          </p:cNvPr>
          <p:cNvSpPr/>
          <p:nvPr/>
        </p:nvSpPr>
        <p:spPr>
          <a:xfrm>
            <a:off x="9064103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4C1F2A9E-6AA0-4816-99F6-AE2E93FD1A06}"/>
              </a:ext>
            </a:extLst>
          </p:cNvPr>
          <p:cNvSpPr/>
          <p:nvPr/>
        </p:nvSpPr>
        <p:spPr>
          <a:xfrm>
            <a:off x="9525742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709CC35-BEE9-4B24-A001-F37999899308}"/>
              </a:ext>
            </a:extLst>
          </p:cNvPr>
          <p:cNvSpPr/>
          <p:nvPr/>
        </p:nvSpPr>
        <p:spPr>
          <a:xfrm>
            <a:off x="9987381" y="498923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55D9A02B-ED8C-41F9-9FF3-03FE7DB51417}"/>
              </a:ext>
            </a:extLst>
          </p:cNvPr>
          <p:cNvSpPr/>
          <p:nvPr/>
        </p:nvSpPr>
        <p:spPr>
          <a:xfrm>
            <a:off x="10449020" y="498923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FBC72A3-33FF-4782-ACC3-DCA265E78F75}"/>
              </a:ext>
            </a:extLst>
          </p:cNvPr>
          <p:cNvSpPr/>
          <p:nvPr/>
        </p:nvSpPr>
        <p:spPr>
          <a:xfrm>
            <a:off x="1216240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4967A1D-E0C5-41EF-AE2F-07F3658A05DA}"/>
              </a:ext>
            </a:extLst>
          </p:cNvPr>
          <p:cNvSpPr/>
          <p:nvPr/>
        </p:nvSpPr>
        <p:spPr>
          <a:xfrm>
            <a:off x="1677879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18A25983-2B86-42EA-8CCD-F2D9FE45314B}"/>
              </a:ext>
            </a:extLst>
          </p:cNvPr>
          <p:cNvSpPr/>
          <p:nvPr/>
        </p:nvSpPr>
        <p:spPr>
          <a:xfrm>
            <a:off x="2139518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A8968056-DE78-44AD-9165-988A378CA086}"/>
              </a:ext>
            </a:extLst>
          </p:cNvPr>
          <p:cNvSpPr/>
          <p:nvPr/>
        </p:nvSpPr>
        <p:spPr>
          <a:xfrm>
            <a:off x="2601157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345F884-0F02-4566-8A8F-90CDF8BFF770}"/>
              </a:ext>
            </a:extLst>
          </p:cNvPr>
          <p:cNvSpPr/>
          <p:nvPr/>
        </p:nvSpPr>
        <p:spPr>
          <a:xfrm>
            <a:off x="3062796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98A381E-5368-4919-9A20-6D47CE92324D}"/>
              </a:ext>
            </a:extLst>
          </p:cNvPr>
          <p:cNvSpPr/>
          <p:nvPr/>
        </p:nvSpPr>
        <p:spPr>
          <a:xfrm>
            <a:off x="3524435" y="5459747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0C4C4654-6B65-459A-AC51-91261A58BD4D}"/>
              </a:ext>
            </a:extLst>
          </p:cNvPr>
          <p:cNvSpPr/>
          <p:nvPr/>
        </p:nvSpPr>
        <p:spPr>
          <a:xfrm>
            <a:off x="3986074" y="545974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70DE281-AFD0-4E56-BB44-1E2365F3872A}"/>
              </a:ext>
            </a:extLst>
          </p:cNvPr>
          <p:cNvSpPr/>
          <p:nvPr/>
        </p:nvSpPr>
        <p:spPr>
          <a:xfrm>
            <a:off x="4447713" y="545974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3EBDF37-1317-438F-8D56-F295D005C88D}"/>
              </a:ext>
            </a:extLst>
          </p:cNvPr>
          <p:cNvSpPr/>
          <p:nvPr/>
        </p:nvSpPr>
        <p:spPr>
          <a:xfrm>
            <a:off x="4909352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550C832-FB11-4AAC-AA04-78F709F0C077}"/>
              </a:ext>
            </a:extLst>
          </p:cNvPr>
          <p:cNvSpPr/>
          <p:nvPr/>
        </p:nvSpPr>
        <p:spPr>
          <a:xfrm>
            <a:off x="5370991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5EF7BD56-95BD-4D86-B7A0-00B365C9D590}"/>
              </a:ext>
            </a:extLst>
          </p:cNvPr>
          <p:cNvSpPr/>
          <p:nvPr/>
        </p:nvSpPr>
        <p:spPr>
          <a:xfrm>
            <a:off x="5832630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2E5054A7-C499-4823-8484-1940055D3FE5}"/>
              </a:ext>
            </a:extLst>
          </p:cNvPr>
          <p:cNvSpPr/>
          <p:nvPr/>
        </p:nvSpPr>
        <p:spPr>
          <a:xfrm>
            <a:off x="6294269" y="5459745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502F465-8A08-4F20-AD8A-1C4EED6596F2}"/>
              </a:ext>
            </a:extLst>
          </p:cNvPr>
          <p:cNvSpPr/>
          <p:nvPr/>
        </p:nvSpPr>
        <p:spPr>
          <a:xfrm>
            <a:off x="6755908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3A0D3827-06B8-458D-9D05-7162AE84281C}"/>
              </a:ext>
            </a:extLst>
          </p:cNvPr>
          <p:cNvSpPr/>
          <p:nvPr/>
        </p:nvSpPr>
        <p:spPr>
          <a:xfrm>
            <a:off x="7217547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D227FA8C-35A1-4D36-9AC2-97D9FADE17F6}"/>
              </a:ext>
            </a:extLst>
          </p:cNvPr>
          <p:cNvSpPr/>
          <p:nvPr/>
        </p:nvSpPr>
        <p:spPr>
          <a:xfrm>
            <a:off x="7679186" y="5459746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C2513818-0149-4775-8BA0-4958EF95431F}"/>
              </a:ext>
            </a:extLst>
          </p:cNvPr>
          <p:cNvSpPr/>
          <p:nvPr/>
        </p:nvSpPr>
        <p:spPr>
          <a:xfrm>
            <a:off x="8140825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FAA8B38E-5C97-45E4-8BDE-8E7746C6A313}"/>
              </a:ext>
            </a:extLst>
          </p:cNvPr>
          <p:cNvSpPr/>
          <p:nvPr/>
        </p:nvSpPr>
        <p:spPr>
          <a:xfrm>
            <a:off x="8602464" y="545974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FEAF54ED-159B-4006-8075-577BB330899D}"/>
              </a:ext>
            </a:extLst>
          </p:cNvPr>
          <p:cNvSpPr/>
          <p:nvPr/>
        </p:nvSpPr>
        <p:spPr>
          <a:xfrm>
            <a:off x="9064103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D7199B92-7151-4BEE-873B-2FAFA7E88BE5}"/>
              </a:ext>
            </a:extLst>
          </p:cNvPr>
          <p:cNvSpPr/>
          <p:nvPr/>
        </p:nvSpPr>
        <p:spPr>
          <a:xfrm>
            <a:off x="9525742" y="5459744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5841EC6B-6966-45CB-92B6-704B4C67876E}"/>
              </a:ext>
            </a:extLst>
          </p:cNvPr>
          <p:cNvSpPr/>
          <p:nvPr/>
        </p:nvSpPr>
        <p:spPr>
          <a:xfrm>
            <a:off x="9987381" y="5459745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F4AC0899-9BFA-4BA0-9F81-F950569B7059}"/>
              </a:ext>
            </a:extLst>
          </p:cNvPr>
          <p:cNvSpPr/>
          <p:nvPr/>
        </p:nvSpPr>
        <p:spPr>
          <a:xfrm>
            <a:off x="10449020" y="5459744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/>
              <a:t>D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8E6DF557-DC02-451F-A387-619887E412AD}"/>
              </a:ext>
            </a:extLst>
          </p:cNvPr>
          <p:cNvSpPr/>
          <p:nvPr/>
        </p:nvSpPr>
        <p:spPr>
          <a:xfrm>
            <a:off x="1216240" y="5930261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65D529E-928A-4B61-ABB3-42137A2C9BD4}"/>
              </a:ext>
            </a:extLst>
          </p:cNvPr>
          <p:cNvSpPr/>
          <p:nvPr/>
        </p:nvSpPr>
        <p:spPr>
          <a:xfrm>
            <a:off x="1677879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FE81CD4-124C-4249-9FE2-5DA01FBE9E91}"/>
              </a:ext>
            </a:extLst>
          </p:cNvPr>
          <p:cNvSpPr/>
          <p:nvPr/>
        </p:nvSpPr>
        <p:spPr>
          <a:xfrm>
            <a:off x="2139518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16D93ACB-951E-444A-A153-D62ECB1EE79F}"/>
              </a:ext>
            </a:extLst>
          </p:cNvPr>
          <p:cNvSpPr/>
          <p:nvPr/>
        </p:nvSpPr>
        <p:spPr>
          <a:xfrm>
            <a:off x="2601157" y="5930260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9BE12FCC-7C82-4CF0-9668-BFE1D603FA4C}"/>
              </a:ext>
            </a:extLst>
          </p:cNvPr>
          <p:cNvSpPr/>
          <p:nvPr/>
        </p:nvSpPr>
        <p:spPr>
          <a:xfrm>
            <a:off x="3062796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27E275F4-2FBC-4108-BA5F-47FC67D7B893}"/>
              </a:ext>
            </a:extLst>
          </p:cNvPr>
          <p:cNvSpPr/>
          <p:nvPr/>
        </p:nvSpPr>
        <p:spPr>
          <a:xfrm>
            <a:off x="3524435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FA77E52-8A2D-4E77-8652-3991D1B5DEFC}"/>
              </a:ext>
            </a:extLst>
          </p:cNvPr>
          <p:cNvSpPr/>
          <p:nvPr/>
        </p:nvSpPr>
        <p:spPr>
          <a:xfrm>
            <a:off x="3986074" y="5930261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68472E17-330A-481C-BC25-148D617228EC}"/>
              </a:ext>
            </a:extLst>
          </p:cNvPr>
          <p:cNvSpPr/>
          <p:nvPr/>
        </p:nvSpPr>
        <p:spPr>
          <a:xfrm>
            <a:off x="4447713" y="5930260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E9C4747E-7F1F-412B-B1AD-5835C0957C98}"/>
              </a:ext>
            </a:extLst>
          </p:cNvPr>
          <p:cNvSpPr/>
          <p:nvPr/>
        </p:nvSpPr>
        <p:spPr>
          <a:xfrm>
            <a:off x="4909352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8D82974A-B426-4C37-8C65-7A7AC701FBF7}"/>
              </a:ext>
            </a:extLst>
          </p:cNvPr>
          <p:cNvSpPr/>
          <p:nvPr/>
        </p:nvSpPr>
        <p:spPr>
          <a:xfrm>
            <a:off x="5370991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722FAA9-FDAC-46CD-B923-D5F168C22A25}"/>
              </a:ext>
            </a:extLst>
          </p:cNvPr>
          <p:cNvSpPr/>
          <p:nvPr/>
        </p:nvSpPr>
        <p:spPr>
          <a:xfrm>
            <a:off x="5832630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9F78C4B0-CEF1-4689-9BCE-25560DF8F2A7}"/>
              </a:ext>
            </a:extLst>
          </p:cNvPr>
          <p:cNvSpPr/>
          <p:nvPr/>
        </p:nvSpPr>
        <p:spPr>
          <a:xfrm>
            <a:off x="6294269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14D59DEA-62B0-4727-8593-4079504BD994}"/>
              </a:ext>
            </a:extLst>
          </p:cNvPr>
          <p:cNvSpPr/>
          <p:nvPr/>
        </p:nvSpPr>
        <p:spPr>
          <a:xfrm>
            <a:off x="6755908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95FADE3A-ADF9-4376-960E-F58F3BF38A5C}"/>
              </a:ext>
            </a:extLst>
          </p:cNvPr>
          <p:cNvSpPr/>
          <p:nvPr/>
        </p:nvSpPr>
        <p:spPr>
          <a:xfrm>
            <a:off x="7217547" y="5930258"/>
            <a:ext cx="461639" cy="470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530C6FEF-1905-4197-979E-C22B2DEE4706}"/>
              </a:ext>
            </a:extLst>
          </p:cNvPr>
          <p:cNvSpPr/>
          <p:nvPr/>
        </p:nvSpPr>
        <p:spPr>
          <a:xfrm>
            <a:off x="7679186" y="5930259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9980DC0F-0C41-4B7F-93B5-50C3BDBF1370}"/>
              </a:ext>
            </a:extLst>
          </p:cNvPr>
          <p:cNvSpPr/>
          <p:nvPr/>
        </p:nvSpPr>
        <p:spPr>
          <a:xfrm>
            <a:off x="8140825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BBB8DBA-C17C-4E49-9758-44511D1EEAD9}"/>
              </a:ext>
            </a:extLst>
          </p:cNvPr>
          <p:cNvSpPr/>
          <p:nvPr/>
        </p:nvSpPr>
        <p:spPr>
          <a:xfrm>
            <a:off x="8602464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5E749CB6-70F3-4465-9172-7C4597EA9A34}"/>
              </a:ext>
            </a:extLst>
          </p:cNvPr>
          <p:cNvSpPr/>
          <p:nvPr/>
        </p:nvSpPr>
        <p:spPr>
          <a:xfrm>
            <a:off x="9064103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7713A669-EE56-4FA1-92DF-4B17AB8D0AC2}"/>
              </a:ext>
            </a:extLst>
          </p:cNvPr>
          <p:cNvSpPr/>
          <p:nvPr/>
        </p:nvSpPr>
        <p:spPr>
          <a:xfrm>
            <a:off x="9525742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F1F18D27-52D1-4A32-BFC8-DC5068419796}"/>
              </a:ext>
            </a:extLst>
          </p:cNvPr>
          <p:cNvSpPr/>
          <p:nvPr/>
        </p:nvSpPr>
        <p:spPr>
          <a:xfrm>
            <a:off x="9987381" y="5930258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2AE856E3-92DC-47BE-818A-FCA40F28DAF2}"/>
              </a:ext>
            </a:extLst>
          </p:cNvPr>
          <p:cNvSpPr/>
          <p:nvPr/>
        </p:nvSpPr>
        <p:spPr>
          <a:xfrm>
            <a:off x="10449020" y="5930257"/>
            <a:ext cx="461639" cy="4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E28D45C9-B53D-4360-9638-6338E1691517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1671223" y="3588795"/>
            <a:ext cx="705771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do 175">
            <a:extLst>
              <a:ext uri="{FF2B5EF4-FFF2-40B4-BE49-F238E27FC236}">
                <a16:creationId xmlns:a16="http://schemas.microsoft.com/office/drawing/2014/main" id="{69CB6333-7DE2-4116-8B06-0578E4E15E29}"/>
              </a:ext>
            </a:extLst>
          </p:cNvPr>
          <p:cNvCxnSpPr>
            <a:cxnSpLocks/>
            <a:stCxn id="46" idx="2"/>
            <a:endCxn id="112" idx="1"/>
          </p:cNvCxnSpPr>
          <p:nvPr/>
        </p:nvCxnSpPr>
        <p:spPr>
          <a:xfrm rot="16200000" flipH="1">
            <a:off x="1435971" y="5000333"/>
            <a:ext cx="1176274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E278945A-A6AE-43DF-B44A-E2055140DFCE}"/>
              </a:ext>
            </a:extLst>
          </p:cNvPr>
          <p:cNvCxnSpPr>
            <a:stCxn id="28" idx="0"/>
            <a:endCxn id="30" idx="1"/>
          </p:cNvCxnSpPr>
          <p:nvPr/>
        </p:nvCxnSpPr>
        <p:spPr>
          <a:xfrm rot="16200000" flipH="1">
            <a:off x="3060576" y="3819611"/>
            <a:ext cx="235259" cy="692458"/>
          </a:xfrm>
          <a:prstGeom prst="bentConnector4">
            <a:avLst>
              <a:gd name="adj1" fmla="val 99132"/>
              <a:gd name="adj2" fmla="val 6666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do 185">
            <a:extLst>
              <a:ext uri="{FF2B5EF4-FFF2-40B4-BE49-F238E27FC236}">
                <a16:creationId xmlns:a16="http://schemas.microsoft.com/office/drawing/2014/main" id="{6B5688C3-B298-4C5F-904F-8279920B49D4}"/>
              </a:ext>
            </a:extLst>
          </p:cNvPr>
          <p:cNvCxnSpPr>
            <a:cxnSpLocks/>
            <a:stCxn id="112" idx="0"/>
            <a:endCxn id="69" idx="2"/>
          </p:cNvCxnSpPr>
          <p:nvPr/>
        </p:nvCxnSpPr>
        <p:spPr>
          <a:xfrm rot="16200000" flipV="1">
            <a:off x="2365907" y="5464189"/>
            <a:ext cx="470502" cy="46163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1A62C400-BD72-4F53-8A92-4C6666EBD586}"/>
              </a:ext>
            </a:extLst>
          </p:cNvPr>
          <p:cNvCxnSpPr>
            <a:stCxn id="93" idx="0"/>
            <a:endCxn id="51" idx="0"/>
          </p:cNvCxnSpPr>
          <p:nvPr/>
        </p:nvCxnSpPr>
        <p:spPr>
          <a:xfrm flipV="1">
            <a:off x="3755255" y="4518727"/>
            <a:ext cx="0" cy="9410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752DA362-8481-498C-B698-95116F82D345}"/>
              </a:ext>
            </a:extLst>
          </p:cNvPr>
          <p:cNvCxnSpPr>
            <a:stCxn id="30" idx="0"/>
            <a:endCxn id="12" idx="1"/>
          </p:cNvCxnSpPr>
          <p:nvPr/>
        </p:nvCxnSpPr>
        <p:spPr>
          <a:xfrm rot="5400000" flipH="1" flipV="1">
            <a:off x="4214676" y="3353536"/>
            <a:ext cx="235255" cy="115409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4DC44D29-6F3F-463C-955B-672277956A52}"/>
              </a:ext>
            </a:extLst>
          </p:cNvPr>
          <p:cNvCxnSpPr>
            <a:stCxn id="12" idx="2"/>
            <a:endCxn id="55" idx="1"/>
          </p:cNvCxnSpPr>
          <p:nvPr/>
        </p:nvCxnSpPr>
        <p:spPr>
          <a:xfrm rot="16200000" flipH="1">
            <a:off x="4902696" y="4285689"/>
            <a:ext cx="705770" cy="23081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: Angulado 198">
            <a:extLst>
              <a:ext uri="{FF2B5EF4-FFF2-40B4-BE49-F238E27FC236}">
                <a16:creationId xmlns:a16="http://schemas.microsoft.com/office/drawing/2014/main" id="{5EA7CA7A-87AC-439F-8C9A-13F810E30033}"/>
              </a:ext>
            </a:extLst>
          </p:cNvPr>
          <p:cNvCxnSpPr>
            <a:stCxn id="93" idx="2"/>
            <a:endCxn id="122" idx="1"/>
          </p:cNvCxnSpPr>
          <p:nvPr/>
        </p:nvCxnSpPr>
        <p:spPr>
          <a:xfrm rot="16200000" flipH="1">
            <a:off x="5368775" y="4316744"/>
            <a:ext cx="235253" cy="3462292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Angulado 200">
            <a:extLst>
              <a:ext uri="{FF2B5EF4-FFF2-40B4-BE49-F238E27FC236}">
                <a16:creationId xmlns:a16="http://schemas.microsoft.com/office/drawing/2014/main" id="{694A754B-D266-4E05-8A41-FFE77343E9E8}"/>
              </a:ext>
            </a:extLst>
          </p:cNvPr>
          <p:cNvCxnSpPr>
            <a:stCxn id="55" idx="2"/>
            <a:endCxn id="99" idx="1"/>
          </p:cNvCxnSpPr>
          <p:nvPr/>
        </p:nvCxnSpPr>
        <p:spPr>
          <a:xfrm rot="16200000" flipH="1">
            <a:off x="5595159" y="4995894"/>
            <a:ext cx="705762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: Angulado 202">
            <a:extLst>
              <a:ext uri="{FF2B5EF4-FFF2-40B4-BE49-F238E27FC236}">
                <a16:creationId xmlns:a16="http://schemas.microsoft.com/office/drawing/2014/main" id="{7CF9A142-E2D9-44BD-BF99-2F2F4662B293}"/>
              </a:ext>
            </a:extLst>
          </p:cNvPr>
          <p:cNvCxnSpPr>
            <a:stCxn id="99" idx="0"/>
            <a:endCxn id="17" idx="1"/>
          </p:cNvCxnSpPr>
          <p:nvPr/>
        </p:nvCxnSpPr>
        <p:spPr>
          <a:xfrm rot="5400000" flipH="1" flipV="1">
            <a:off x="6047923" y="4290121"/>
            <a:ext cx="1646790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: Angulado 204">
            <a:extLst>
              <a:ext uri="{FF2B5EF4-FFF2-40B4-BE49-F238E27FC236}">
                <a16:creationId xmlns:a16="http://schemas.microsoft.com/office/drawing/2014/main" id="{E73F4F0A-0BFF-4269-9DEA-57A949BD1913}"/>
              </a:ext>
            </a:extLst>
          </p:cNvPr>
          <p:cNvCxnSpPr>
            <a:cxnSpLocks/>
            <a:stCxn id="17" idx="2"/>
            <a:endCxn id="43" idx="1"/>
          </p:cNvCxnSpPr>
          <p:nvPr/>
        </p:nvCxnSpPr>
        <p:spPr>
          <a:xfrm rot="16200000" flipH="1">
            <a:off x="8369427" y="3127152"/>
            <a:ext cx="235254" cy="207737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8929FB9E-B66E-4C9E-B7C3-4D29E28FA45C}"/>
              </a:ext>
            </a:extLst>
          </p:cNvPr>
          <p:cNvCxnSpPr>
            <a:stCxn id="122" idx="0"/>
            <a:endCxn id="61" idx="1"/>
          </p:cNvCxnSpPr>
          <p:nvPr/>
        </p:nvCxnSpPr>
        <p:spPr>
          <a:xfrm rot="5400000" flipH="1" flipV="1">
            <a:off x="7206459" y="4995892"/>
            <a:ext cx="1176274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: Angulado 208">
            <a:extLst>
              <a:ext uri="{FF2B5EF4-FFF2-40B4-BE49-F238E27FC236}">
                <a16:creationId xmlns:a16="http://schemas.microsoft.com/office/drawing/2014/main" id="{439F67FA-5665-4542-B02E-50DB034C61D3}"/>
              </a:ext>
            </a:extLst>
          </p:cNvPr>
          <p:cNvCxnSpPr>
            <a:stCxn id="43" idx="2"/>
            <a:endCxn id="108" idx="1"/>
          </p:cNvCxnSpPr>
          <p:nvPr/>
        </p:nvCxnSpPr>
        <p:spPr>
          <a:xfrm rot="16200000" flipH="1">
            <a:off x="9514652" y="4760635"/>
            <a:ext cx="1176278" cy="69245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9B7F417F-0AAB-4FB4-991F-939BD522B8BE}"/>
              </a:ext>
            </a:extLst>
          </p:cNvPr>
          <p:cNvCxnSpPr>
            <a:stCxn id="61" idx="2"/>
            <a:endCxn id="108" idx="1"/>
          </p:cNvCxnSpPr>
          <p:nvPr/>
        </p:nvCxnSpPr>
        <p:spPr>
          <a:xfrm rot="16200000" flipH="1">
            <a:off x="9057452" y="4303434"/>
            <a:ext cx="705761" cy="207737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E59C9D16-1DD1-4508-A5E4-BA3AEBB4E9EE}"/>
              </a:ext>
            </a:extLst>
          </p:cNvPr>
          <p:cNvCxnSpPr>
            <a:stCxn id="69" idx="0"/>
            <a:endCxn id="93" idx="1"/>
          </p:cNvCxnSpPr>
          <p:nvPr/>
        </p:nvCxnSpPr>
        <p:spPr>
          <a:xfrm rot="16200000" flipH="1">
            <a:off x="2594503" y="4765075"/>
            <a:ext cx="705765" cy="1154097"/>
          </a:xfrm>
          <a:prstGeom prst="bentConnector4">
            <a:avLst>
              <a:gd name="adj1" fmla="val -32390"/>
              <a:gd name="adj2" fmla="val 7920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1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DE59-A78B-45C4-93AF-60825A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B7AF-E42E-4A05-A3C6-306628BB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Construa um programa que nunca perca no jogo da velha. Utilize a linguagem de programação de sua preferência, bem como a representação do jogo de sua escolha (por exemplo, uma matriz 3x3 contendo 0 para casas desocupadas, 1 para casas ocupadas pelo jogador humano e 2 para casas ocupadas pelo programa).</a:t>
            </a:r>
          </a:p>
          <a:p>
            <a:r>
              <a:rPr lang="pt-BR" dirty="0"/>
              <a:t>Considere a seguinte variação sobre o jogo da velha: entre cada jogada, uma moeda é lançada. Se a moeda der “cara”, o jogador seguinte joga, caso contrário ele passa a vez. Construa um programa que tenha um bom desempenho neste jogo </a:t>
            </a:r>
            <a:r>
              <a:rPr lang="pt-BR" b="1" i="1"/>
              <a:t>(difícil)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289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239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Inteligência Artificial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Flavio Soares Correa da Silva</dc:creator>
  <cp:lastModifiedBy>Flavio Soares Correa da Silva</cp:lastModifiedBy>
  <cp:revision>272</cp:revision>
  <dcterms:created xsi:type="dcterms:W3CDTF">2020-04-21T11:37:04Z</dcterms:created>
  <dcterms:modified xsi:type="dcterms:W3CDTF">2021-05-10T20:08:11Z</dcterms:modified>
</cp:coreProperties>
</file>