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96" r:id="rId4"/>
    <p:sldId id="308" r:id="rId5"/>
    <p:sldId id="307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04713-9B27-4AAA-88B5-54482933D859}" v="24" dt="2021-06-22T12:10:0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Soares Correa da Silva" userId="66f6e8335da3da3d" providerId="LiveId" clId="{1A440EB8-288B-4C42-8A5F-1AC32384602A}"/>
    <pc:docChg chg="undo custSel addSld modSld sldOrd">
      <pc:chgData name="Flavio Soares Correa da Silva" userId="66f6e8335da3da3d" providerId="LiveId" clId="{1A440EB8-288B-4C42-8A5F-1AC32384602A}" dt="2021-05-25T13:32:04.956" v="59" actId="208"/>
      <pc:docMkLst>
        <pc:docMk/>
      </pc:docMkLst>
      <pc:sldChg chg="modSp mod">
        <pc:chgData name="Flavio Soares Correa da Silva" userId="66f6e8335da3da3d" providerId="LiveId" clId="{1A440EB8-288B-4C42-8A5F-1AC32384602A}" dt="2021-05-25T13:32:04.956" v="59" actId="208"/>
        <pc:sldMkLst>
          <pc:docMk/>
          <pc:sldMk cId="550399148" sldId="296"/>
        </pc:sldMkLst>
        <pc:spChg chg="mod">
          <ac:chgData name="Flavio Soares Correa da Silva" userId="66f6e8335da3da3d" providerId="LiveId" clId="{1A440EB8-288B-4C42-8A5F-1AC32384602A}" dt="2021-05-25T13:31:42.197" v="57" actId="208"/>
          <ac:spMkLst>
            <pc:docMk/>
            <pc:sldMk cId="550399148" sldId="296"/>
            <ac:spMk id="69" creationId="{C21805B6-86BE-407C-98BF-365BACB1B755}"/>
          </ac:spMkLst>
        </pc:spChg>
        <pc:cxnChg chg="mod">
          <ac:chgData name="Flavio Soares Correa da Silva" userId="66f6e8335da3da3d" providerId="LiveId" clId="{1A440EB8-288B-4C42-8A5F-1AC32384602A}" dt="2021-05-25T13:31:42.197" v="57" actId="208"/>
          <ac:cxnSpMkLst>
            <pc:docMk/>
            <pc:sldMk cId="550399148" sldId="296"/>
            <ac:cxnSpMk id="186" creationId="{6B5688C3-B298-4C5F-904F-8279920B49D4}"/>
          </ac:cxnSpMkLst>
        </pc:cxnChg>
        <pc:cxnChg chg="mod">
          <ac:chgData name="Flavio Soares Correa da Silva" userId="66f6e8335da3da3d" providerId="LiveId" clId="{1A440EB8-288B-4C42-8A5F-1AC32384602A}" dt="2021-05-25T13:32:04.956" v="59" actId="208"/>
          <ac:cxnSpMkLst>
            <pc:docMk/>
            <pc:sldMk cId="550399148" sldId="296"/>
            <ac:cxnSpMk id="215" creationId="{E59C9D16-1DD1-4508-A5E4-BA3AEBB4E9EE}"/>
          </ac:cxnSpMkLst>
        </pc:cxnChg>
      </pc:sldChg>
      <pc:sldChg chg="addSp delSp modSp new mod ord setBg modClrScheme chgLayout">
        <pc:chgData name="Flavio Soares Correa da Silva" userId="66f6e8335da3da3d" providerId="LiveId" clId="{1A440EB8-288B-4C42-8A5F-1AC32384602A}" dt="2021-05-25T13:20:18.836" v="55" actId="26606"/>
        <pc:sldMkLst>
          <pc:docMk/>
          <pc:sldMk cId="2049540730" sldId="306"/>
        </pc:sldMkLst>
        <pc:spChg chg="del">
          <ac:chgData name="Flavio Soares Correa da Silva" userId="66f6e8335da3da3d" providerId="LiveId" clId="{1A440EB8-288B-4C42-8A5F-1AC32384602A}" dt="2021-05-25T13:07:35.870" v="3" actId="700"/>
          <ac:spMkLst>
            <pc:docMk/>
            <pc:sldMk cId="2049540730" sldId="306"/>
            <ac:spMk id="2" creationId="{B4B0DE02-020D-48BD-81A7-E59C105C2AA9}"/>
          </ac:spMkLst>
        </pc:spChg>
        <pc:spChg chg="del">
          <ac:chgData name="Flavio Soares Correa da Silva" userId="66f6e8335da3da3d" providerId="LiveId" clId="{1A440EB8-288B-4C42-8A5F-1AC32384602A}" dt="2021-05-25T13:07:35.870" v="3" actId="700"/>
          <ac:spMkLst>
            <pc:docMk/>
            <pc:sldMk cId="2049540730" sldId="306"/>
            <ac:spMk id="3" creationId="{AA99C991-6A58-43CE-8350-BF80EF25A80C}"/>
          </ac:spMkLst>
        </pc:spChg>
        <pc:spChg chg="add del">
          <ac:chgData name="Flavio Soares Correa da Silva" userId="66f6e8335da3da3d" providerId="LiveId" clId="{1A440EB8-288B-4C42-8A5F-1AC32384602A}" dt="2021-05-25T13:20:18.835" v="54" actId="26606"/>
          <ac:spMkLst>
            <pc:docMk/>
            <pc:sldMk cId="2049540730" sldId="306"/>
            <ac:spMk id="77" creationId="{EA518CE4-E4D4-4D8A-980F-6D692AC96949}"/>
          </ac:spMkLst>
        </pc:spChg>
        <pc:spChg chg="add del">
          <ac:chgData name="Flavio Soares Correa da Silva" userId="66f6e8335da3da3d" providerId="LiveId" clId="{1A440EB8-288B-4C42-8A5F-1AC32384602A}" dt="2021-05-25T13:20:18.835" v="54" actId="26606"/>
          <ac:spMkLst>
            <pc:docMk/>
            <pc:sldMk cId="2049540730" sldId="306"/>
            <ac:spMk id="79" creationId="{F82BF3E2-EB0E-40D6-8835-2367A5316CA4}"/>
          </ac:spMkLst>
        </pc:spChg>
        <pc:spChg chg="add del">
          <ac:chgData name="Flavio Soares Correa da Silva" userId="66f6e8335da3da3d" providerId="LiveId" clId="{1A440EB8-288B-4C42-8A5F-1AC32384602A}" dt="2021-05-25T13:20:18.835" v="54" actId="26606"/>
          <ac:spMkLst>
            <pc:docMk/>
            <pc:sldMk cId="2049540730" sldId="306"/>
            <ac:spMk id="81" creationId="{481E86DD-89E6-42B2-8675-84B7C56BFF7D}"/>
          </ac:spMkLst>
        </pc:spChg>
        <pc:picChg chg="add del mod ord">
          <ac:chgData name="Flavio Soares Correa da Silva" userId="66f6e8335da3da3d" providerId="LiveId" clId="{1A440EB8-288B-4C42-8A5F-1AC32384602A}" dt="2021-05-25T13:19:44.833" v="44" actId="478"/>
          <ac:picMkLst>
            <pc:docMk/>
            <pc:sldMk cId="2049540730" sldId="306"/>
            <ac:picMk id="5" creationId="{5D5181CE-3C49-4282-A4EA-A9392B51D088}"/>
          </ac:picMkLst>
        </pc:picChg>
        <pc:picChg chg="add mod ord">
          <ac:chgData name="Flavio Soares Correa da Silva" userId="66f6e8335da3da3d" providerId="LiveId" clId="{1A440EB8-288B-4C42-8A5F-1AC32384602A}" dt="2021-05-25T13:20:18.836" v="55" actId="26606"/>
          <ac:picMkLst>
            <pc:docMk/>
            <pc:sldMk cId="2049540730" sldId="306"/>
            <ac:picMk id="7" creationId="{24D0310B-0465-48F6-AE6D-CAA9A10C8064}"/>
          </ac:picMkLst>
        </pc:picChg>
        <pc:picChg chg="add mod ord">
          <ac:chgData name="Flavio Soares Correa da Silva" userId="66f6e8335da3da3d" providerId="LiveId" clId="{1A440EB8-288B-4C42-8A5F-1AC32384602A}" dt="2021-05-25T13:20:18.835" v="54" actId="26606"/>
          <ac:picMkLst>
            <pc:docMk/>
            <pc:sldMk cId="2049540730" sldId="306"/>
            <ac:picMk id="1026" creationId="{A5E80F0A-50FB-4232-A8D5-1848868087DE}"/>
          </ac:picMkLst>
        </pc:picChg>
        <pc:picChg chg="add mod">
          <ac:chgData name="Flavio Soares Correa da Silva" userId="66f6e8335da3da3d" providerId="LiveId" clId="{1A440EB8-288B-4C42-8A5F-1AC32384602A}" dt="2021-05-25T13:20:18.835" v="54" actId="26606"/>
          <ac:picMkLst>
            <pc:docMk/>
            <pc:sldMk cId="2049540730" sldId="306"/>
            <ac:picMk id="1028" creationId="{F2C9679E-9677-4702-B372-47DE62067C1E}"/>
          </ac:picMkLst>
        </pc:picChg>
        <pc:picChg chg="add mod">
          <ac:chgData name="Flavio Soares Correa da Silva" userId="66f6e8335da3da3d" providerId="LiveId" clId="{1A440EB8-288B-4C42-8A5F-1AC32384602A}" dt="2021-05-25T13:20:18.835" v="54" actId="26606"/>
          <ac:picMkLst>
            <pc:docMk/>
            <pc:sldMk cId="2049540730" sldId="306"/>
            <ac:picMk id="1030" creationId="{F5C392E3-3003-47C8-A2A0-5F928F0D2151}"/>
          </ac:picMkLst>
        </pc:picChg>
        <pc:picChg chg="add mod ord">
          <ac:chgData name="Flavio Soares Correa da Silva" userId="66f6e8335da3da3d" providerId="LiveId" clId="{1A440EB8-288B-4C42-8A5F-1AC32384602A}" dt="2021-05-25T13:20:18.836" v="55" actId="26606"/>
          <ac:picMkLst>
            <pc:docMk/>
            <pc:sldMk cId="2049540730" sldId="306"/>
            <ac:picMk id="1032" creationId="{2FFF337B-A7FC-42C1-B42F-1189FDBE5D98}"/>
          </ac:picMkLst>
        </pc:picChg>
      </pc:sldChg>
    </pc:docChg>
  </pc:docChgLst>
  <pc:docChgLst>
    <pc:chgData name="Flavio Soares Correa da Silva" userId="66f6e8335da3da3d" providerId="LiveId" clId="{C5104713-9B27-4AAA-88B5-54482933D859}"/>
    <pc:docChg chg="undo custSel addSld delSld modSld">
      <pc:chgData name="Flavio Soares Correa da Silva" userId="66f6e8335da3da3d" providerId="LiveId" clId="{C5104713-9B27-4AAA-88B5-54482933D859}" dt="2021-06-22T12:15:45.581" v="2151" actId="20577"/>
      <pc:docMkLst>
        <pc:docMk/>
      </pc:docMkLst>
      <pc:sldChg chg="delSp modSp mod">
        <pc:chgData name="Flavio Soares Correa da Silva" userId="66f6e8335da3da3d" providerId="LiveId" clId="{C5104713-9B27-4AAA-88B5-54482933D859}" dt="2021-06-22T11:19:47.466" v="622" actId="20577"/>
        <pc:sldMkLst>
          <pc:docMk/>
          <pc:sldMk cId="550399148" sldId="296"/>
        </pc:sldMkLst>
        <pc:spChg chg="mod">
          <ac:chgData name="Flavio Soares Correa da Silva" userId="66f6e8335da3da3d" providerId="LiveId" clId="{C5104713-9B27-4AAA-88B5-54482933D859}" dt="2021-06-22T11:19:47.466" v="622" actId="20577"/>
          <ac:spMkLst>
            <pc:docMk/>
            <pc:sldMk cId="550399148" sldId="296"/>
            <ac:spMk id="3" creationId="{F735B7AF-E42E-4A05-A3C6-306628BB1ED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" creationId="{D1A93C1D-8A75-4234-96A0-E803FA78257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" creationId="{4F205939-9992-4CF9-ADB5-3894160F58C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" creationId="{1CBC0073-EFF9-4516-9D58-D19F890B463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" creationId="{A7A71F20-CD55-4240-A96F-19D1B35A832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" creationId="{99E075AA-D34A-4869-AA03-17896FFD223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" creationId="{46557165-433E-4D6A-A139-1A5FB0EF7B9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" creationId="{3D6F756C-08F2-4B8F-BE1D-E3C9BB63894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" creationId="{B2120902-A28C-4668-92BF-4D3432E4FC8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" creationId="{567A6A34-0F9B-48AA-AAB3-5E51C09FC69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3" creationId="{B285DAFE-7C98-4A4A-9A57-0736D0350AA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4" creationId="{62E3009D-36B4-46A3-93DB-5446ED34811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5" creationId="{0DA44A33-1335-4EC9-8AA7-2A41E98B82E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6" creationId="{B94992EC-AEBF-4D17-A4A4-880CD3E89A1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7" creationId="{4132437D-D317-4CED-BCA9-FDBB99D7687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8" creationId="{9EFDEA64-CD94-494C-A469-72F1BFCD6C6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9" creationId="{C5454448-1E9F-4DD3-9DE6-8F4A5B9FB75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0" creationId="{9B62593D-7AC6-44C7-B269-5EF18977828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1" creationId="{61006AF2-6520-4E46-AEBC-7C0968245FFB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2" creationId="{1358181A-E682-424D-BF70-5D1442915D6A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3" creationId="{297E2ACC-E776-492E-9457-53C3734DD34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4" creationId="{0956453D-A571-4AC5-A71F-3262ACF6824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5" creationId="{33730713-6B3A-4919-942E-8F7BF6EDECB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6" creationId="{58DA42AB-DB55-448A-B78C-13BF0C975C5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7" creationId="{D4A333D6-6259-44E4-A4C4-466090FCA15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8" creationId="{5DE89752-139B-459B-8FE8-C58E5A79213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29" creationId="{F18979FC-AFB1-412E-AE93-149E3BB3022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0" creationId="{77293693-7331-4323-BDF1-DCFD9BC375A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1" creationId="{9E476208-015B-4C27-B71D-A84DDF328F0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2" creationId="{05D1E2E3-0601-4E39-BCFA-9211CDFF1EA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3" creationId="{60FE448F-3D70-46E0-B314-D5E8F0A0ADB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4" creationId="{8F7177A9-59C9-43E4-98B2-D371C801C3A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5" creationId="{7A99BD3D-0A4D-4152-B3E5-DE24FC255D8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6" creationId="{57459408-750B-4444-9BD5-56D41FECE7A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7" creationId="{9533CBF2-01A7-4801-A2D8-BEF1219D879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8" creationId="{7F5CA22C-1BB5-46FF-869B-2F0DCD9CDCCB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39" creationId="{224AB104-294E-4AB0-9113-3BDA79F4521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0" creationId="{0D2F4BD0-8CF4-42C2-9C20-A589F897186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1" creationId="{6A0B9E72-4265-47F6-9FEA-5D679DBAC9F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2" creationId="{1FC12A39-1D56-4A82-9B9B-5930C867AF0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3" creationId="{55A0CBA0-B512-491A-AB56-D5D56EF236F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4" creationId="{8D729DFF-B39F-4D56-9689-0C6E381ABD82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5" creationId="{E7EC2889-0224-4AC2-ABE0-B2313E6A62C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6" creationId="{5A30338A-607F-4603-9B4E-68E929A7A45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7" creationId="{E623DC71-1BA2-4CCA-AFD8-EA658DB5F54A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8" creationId="{D85B9834-AF45-43CC-AABF-2094E26DB47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49" creationId="{AD193B81-992D-4444-8A2E-3ED74699DB4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0" creationId="{B499B054-9B72-41D2-B2C8-930195CF594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1" creationId="{6DB7E6B3-87E0-4120-A05A-0A727037B67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2" creationId="{DBABABE3-7A14-40B1-9478-AA52450217C2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3" creationId="{D1944CCE-24C5-4819-99DE-B7739ABA932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4" creationId="{2126B413-5CA9-480C-B831-1585F3D9CE8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5" creationId="{3F93F90C-5407-4627-AAF7-3F74AAFD890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6" creationId="{00B335FD-5502-4A36-B31A-9232A675963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7" creationId="{7F2FCA71-2396-4A74-9D28-2A51941EA8E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8" creationId="{118C5B00-588F-4CA8-8FC3-443D392AC9E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59" creationId="{795E8973-B316-4FB9-85E3-676A7F60CD1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0" creationId="{941FC0A5-7431-433D-B525-DC960E39B82A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1" creationId="{F59E6D72-2C25-4846-A25C-1838470745B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2" creationId="{B2560DFB-7B7B-41C4-A3F9-AE90DAFC5F7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3" creationId="{7EAB70F3-24E9-4ABE-B975-E3DE6E82B422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4" creationId="{FB4976F8-933D-49CF-81B9-AC5B70765F6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5" creationId="{28B48D0D-E1DB-495C-A7E7-A75BCBCD7A1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6" creationId="{DE22CA96-1A9B-4615-B8F8-022EA2C4210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7" creationId="{EFE139ED-9C92-4FF4-AD01-52338A40196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8" creationId="{33CE6B49-3BCC-4C76-A73A-21506FDA7B4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69" creationId="{C21805B6-86BE-407C-98BF-365BACB1B75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0" creationId="{3D762DE0-C2ED-44A7-B9AB-BE104827373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1" creationId="{6B561942-2DA8-408E-B361-AE87C386AF7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2" creationId="{E01B22A1-67AB-4DCB-A137-386BBCED8D0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3" creationId="{52CA117E-6ED5-4343-A31B-5F4309EE8B4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4" creationId="{8303754B-7850-49EE-8D78-654247DDE1E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5" creationId="{BFB0271D-FC47-41F8-A116-963A12D7BC3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6" creationId="{709A0DD5-6F91-4A44-9B03-8AC58B71EDC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7" creationId="{08E35276-543D-476E-9366-4F20234A75E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8" creationId="{C51CC9B0-100B-4D77-88A9-8B1956A4BB6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79" creationId="{5930333F-F4A7-4569-81B1-54A21B284A3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0" creationId="{84051978-AB41-49DF-BB7D-CD4E7ABE77EB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1" creationId="{3811DFF9-E296-4D8C-A712-56698CA8A14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2" creationId="{BF14B644-321B-4238-AEBB-E1EE83E2FC7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3" creationId="{266E1E1B-17A5-4D1F-8B28-A4352563C29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4" creationId="{9693FAD7-76CE-4FDD-BDAE-47882D7099F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5" creationId="{4C1F2A9E-6AA0-4816-99F6-AE2E93FD1A0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6" creationId="{3709CC35-BEE9-4B24-A001-F3799989930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7" creationId="{55D9A02B-ED8C-41F9-9FF3-03FE7DB5141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8" creationId="{2FBC72A3-33FF-4782-ACC3-DCA265E78F7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89" creationId="{44967A1D-E0C5-41EF-AE2F-07F3658A05DA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0" creationId="{18A25983-2B86-42EA-8CCD-F2D9FE45314B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1" creationId="{A8968056-DE78-44AD-9165-988A378CA08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2" creationId="{A345F884-0F02-4566-8A8F-90CDF8BFF77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3" creationId="{598A381E-5368-4919-9A20-6D47CE92324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4" creationId="{0C4C4654-6B65-459A-AC51-91261A58BD4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5" creationId="{070DE281-AFD0-4E56-BB44-1E2365F3872A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6" creationId="{F3EBDF37-1317-438F-8D56-F295D005C88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7" creationId="{2550C832-FB11-4AAC-AA04-78F709F0C07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8" creationId="{5EF7BD56-95BD-4D86-B7A0-00B365C9D59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99" creationId="{2E5054A7-C499-4823-8484-1940055D3FE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0" creationId="{1502F465-8A08-4F20-AD8A-1C4EED6596F2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1" creationId="{3A0D3827-06B8-458D-9D05-7162AE84281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2" creationId="{D227FA8C-35A1-4D36-9AC2-97D9FADE17F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3" creationId="{C2513818-0149-4775-8BA0-4958EF95431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4" creationId="{FAA8B38E-5C97-45E4-8BDE-8E7746C6A31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5" creationId="{FEAF54ED-159B-4006-8075-577BB330899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6" creationId="{D7199B92-7151-4BEE-873B-2FAFA7E88BE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7" creationId="{5841EC6B-6966-45CB-92B6-704B4C67876E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8" creationId="{F4AC0899-9BFA-4BA0-9F81-F950569B705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09" creationId="{8E6DF557-DC02-451F-A387-619887E412AD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0" creationId="{865D529E-928A-4B61-ABB3-42137A2C9BD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1" creationId="{EFE81CD4-124C-4249-9FE2-5DA01FBE9E91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2" creationId="{16D93ACB-951E-444A-A153-D62ECB1EE79F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3" creationId="{9BE12FCC-7C82-4CF0-9668-BFE1D603FA4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4" creationId="{27E275F4-2FBC-4108-BA5F-47FC67D7B893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5" creationId="{EFA77E52-8A2D-4E77-8652-3991D1B5DEF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6" creationId="{68472E17-330A-481C-BC25-148D617228E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7" creationId="{E9C4747E-7F1F-412B-B1AD-5835C0957C98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8" creationId="{8D82974A-B426-4C37-8C65-7A7AC701FBF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19" creationId="{E722FAA9-FDAC-46CD-B923-D5F168C22A25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0" creationId="{9F78C4B0-CEF1-4689-9BCE-25560DF8F2A7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1" creationId="{14D59DEA-62B0-4727-8593-4079504BD99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2" creationId="{95FADE3A-ADF9-4376-960E-F58F3BF38A5C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3" creationId="{530C6FEF-1905-4197-979E-C22B2DEE470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4" creationId="{9980DC0F-0C41-4B7F-93B5-50C3BDBF1370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5" creationId="{0BBB8DBA-C17C-4E49-9758-44511D1EEAD9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6" creationId="{5E749CB6-70F3-4465-9172-7C4597EA9A34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7" creationId="{7713A669-EE56-4FA1-92DF-4B17AB8D0AC2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8" creationId="{F1F18D27-52D1-4A32-BFC8-DC5068419796}"/>
          </ac:spMkLst>
        </pc:spChg>
        <pc:spChg chg="del">
          <ac:chgData name="Flavio Soares Correa da Silva" userId="66f6e8335da3da3d" providerId="LiveId" clId="{C5104713-9B27-4AAA-88B5-54482933D859}" dt="2021-06-22T11:09:10.626" v="66" actId="478"/>
          <ac:spMkLst>
            <pc:docMk/>
            <pc:sldMk cId="550399148" sldId="296"/>
            <ac:spMk id="129" creationId="{2AE856E3-92DC-47BE-818A-FCA40F28DAF2}"/>
          </ac:spMkLst>
        </pc:sp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73" creationId="{E28D45C9-B53D-4360-9638-6338E1691517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76" creationId="{69CB6333-7DE2-4116-8B06-0578E4E15E29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83" creationId="{E278945A-A6AE-43DF-B44A-E2055140DFCE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86" creationId="{6B5688C3-B298-4C5F-904F-8279920B49D4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93" creationId="{1A62C400-BD72-4F53-8A92-4C6666EBD586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95" creationId="{752DA362-8481-498C-B698-95116F82D345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97" creationId="{4DC44D29-6F3F-463C-955B-672277956A52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199" creationId="{5EA7CA7A-87AC-439F-8C9A-13F810E30033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01" creationId="{694A754B-D266-4E05-8A41-FFE77343E9E8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03" creationId="{7CF9A142-E2D9-44BD-BF99-2F2F4662B293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05" creationId="{E73F4F0A-0BFF-4269-9DEA-57A949BD1913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07" creationId="{8929FB9E-B66E-4C9E-B7C3-4D29E28FA45C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09" creationId="{439F67FA-5665-4542-B02E-50DB034C61D3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12" creationId="{9B7F417F-0AAB-4FB4-991F-939BD522B8BE}"/>
          </ac:cxnSpMkLst>
        </pc:cxnChg>
        <pc:cxnChg chg="del mod">
          <ac:chgData name="Flavio Soares Correa da Silva" userId="66f6e8335da3da3d" providerId="LiveId" clId="{C5104713-9B27-4AAA-88B5-54482933D859}" dt="2021-06-22T11:09:10.626" v="66" actId="478"/>
          <ac:cxnSpMkLst>
            <pc:docMk/>
            <pc:sldMk cId="550399148" sldId="296"/>
            <ac:cxnSpMk id="215" creationId="{E59C9D16-1DD1-4508-A5E4-BA3AEBB4E9EE}"/>
          </ac:cxnSpMkLst>
        </pc:cxnChg>
      </pc:sldChg>
      <pc:sldChg chg="del">
        <pc:chgData name="Flavio Soares Correa da Silva" userId="66f6e8335da3da3d" providerId="LiveId" clId="{C5104713-9B27-4AAA-88B5-54482933D859}" dt="2021-06-22T11:11:53.930" v="470" actId="47"/>
        <pc:sldMkLst>
          <pc:docMk/>
          <pc:sldMk cId="881689012" sldId="303"/>
        </pc:sldMkLst>
      </pc:sldChg>
      <pc:sldChg chg="del">
        <pc:chgData name="Flavio Soares Correa da Silva" userId="66f6e8335da3da3d" providerId="LiveId" clId="{C5104713-9B27-4AAA-88B5-54482933D859}" dt="2021-06-22T11:11:55.130" v="472" actId="47"/>
        <pc:sldMkLst>
          <pc:docMk/>
          <pc:sldMk cId="1935289774" sldId="304"/>
        </pc:sldMkLst>
      </pc:sldChg>
      <pc:sldChg chg="del">
        <pc:chgData name="Flavio Soares Correa da Silva" userId="66f6e8335da3da3d" providerId="LiveId" clId="{C5104713-9B27-4AAA-88B5-54482933D859}" dt="2021-06-22T11:11:54.453" v="471" actId="47"/>
        <pc:sldMkLst>
          <pc:docMk/>
          <pc:sldMk cId="3830916371" sldId="305"/>
        </pc:sldMkLst>
      </pc:sldChg>
      <pc:sldChg chg="addSp delSp modSp mod">
        <pc:chgData name="Flavio Soares Correa da Silva" userId="66f6e8335da3da3d" providerId="LiveId" clId="{C5104713-9B27-4AAA-88B5-54482933D859}" dt="2021-06-22T11:08:32.558" v="9" actId="26606"/>
        <pc:sldMkLst>
          <pc:docMk/>
          <pc:sldMk cId="2049540730" sldId="306"/>
        </pc:sldMkLst>
        <pc:spChg chg="add">
          <ac:chgData name="Flavio Soares Correa da Silva" userId="66f6e8335da3da3d" providerId="LiveId" clId="{C5104713-9B27-4AAA-88B5-54482933D859}" dt="2021-06-22T11:08:32.558" v="9" actId="26606"/>
          <ac:spMkLst>
            <pc:docMk/>
            <pc:sldMk cId="2049540730" sldId="306"/>
            <ac:spMk id="8" creationId="{42A4FC2C-047E-45A5-965D-8E1E3BF09BC6}"/>
          </ac:spMkLst>
        </pc:spChg>
        <pc:picChg chg="add mod">
          <ac:chgData name="Flavio Soares Correa da Silva" userId="66f6e8335da3da3d" providerId="LiveId" clId="{C5104713-9B27-4AAA-88B5-54482933D859}" dt="2021-06-22T11:08:32.558" v="9" actId="26606"/>
          <ac:picMkLst>
            <pc:docMk/>
            <pc:sldMk cId="2049540730" sldId="306"/>
            <ac:picMk id="3" creationId="{B1238F19-58FD-48DF-9C8F-C120F5D8C035}"/>
          </ac:picMkLst>
        </pc:picChg>
        <pc:picChg chg="del">
          <ac:chgData name="Flavio Soares Correa da Silva" userId="66f6e8335da3da3d" providerId="LiveId" clId="{C5104713-9B27-4AAA-88B5-54482933D859}" dt="2021-06-22T11:08:23.606" v="3" actId="478"/>
          <ac:picMkLst>
            <pc:docMk/>
            <pc:sldMk cId="2049540730" sldId="306"/>
            <ac:picMk id="7" creationId="{24D0310B-0465-48F6-AE6D-CAA9A10C8064}"/>
          </ac:picMkLst>
        </pc:picChg>
        <pc:picChg chg="del">
          <ac:chgData name="Flavio Soares Correa da Silva" userId="66f6e8335da3da3d" providerId="LiveId" clId="{C5104713-9B27-4AAA-88B5-54482933D859}" dt="2021-06-22T11:08:22.746" v="2" actId="478"/>
          <ac:picMkLst>
            <pc:docMk/>
            <pc:sldMk cId="2049540730" sldId="306"/>
            <ac:picMk id="1026" creationId="{A5E80F0A-50FB-4232-A8D5-1848868087DE}"/>
          </ac:picMkLst>
        </pc:picChg>
        <pc:picChg chg="del">
          <ac:chgData name="Flavio Soares Correa da Silva" userId="66f6e8335da3da3d" providerId="LiveId" clId="{C5104713-9B27-4AAA-88B5-54482933D859}" dt="2021-06-22T11:08:20.902" v="0" actId="478"/>
          <ac:picMkLst>
            <pc:docMk/>
            <pc:sldMk cId="2049540730" sldId="306"/>
            <ac:picMk id="1028" creationId="{F2C9679E-9677-4702-B372-47DE62067C1E}"/>
          </ac:picMkLst>
        </pc:picChg>
        <pc:picChg chg="del">
          <ac:chgData name="Flavio Soares Correa da Silva" userId="66f6e8335da3da3d" providerId="LiveId" clId="{C5104713-9B27-4AAA-88B5-54482933D859}" dt="2021-06-22T11:08:24.346" v="4" actId="478"/>
          <ac:picMkLst>
            <pc:docMk/>
            <pc:sldMk cId="2049540730" sldId="306"/>
            <ac:picMk id="1030" creationId="{F5C392E3-3003-47C8-A2A0-5F928F0D2151}"/>
          </ac:picMkLst>
        </pc:picChg>
        <pc:picChg chg="del">
          <ac:chgData name="Flavio Soares Correa da Silva" userId="66f6e8335da3da3d" providerId="LiveId" clId="{C5104713-9B27-4AAA-88B5-54482933D859}" dt="2021-06-22T11:08:21.714" v="1" actId="478"/>
          <ac:picMkLst>
            <pc:docMk/>
            <pc:sldMk cId="2049540730" sldId="306"/>
            <ac:picMk id="1032" creationId="{2FFF337B-A7FC-42C1-B42F-1189FDBE5D98}"/>
          </ac:picMkLst>
        </pc:picChg>
      </pc:sldChg>
      <pc:sldChg chg="addSp delSp modSp new mod">
        <pc:chgData name="Flavio Soares Correa da Silva" userId="66f6e8335da3da3d" providerId="LiveId" clId="{C5104713-9B27-4AAA-88B5-54482933D859}" dt="2021-06-22T12:08:12.392" v="1343" actId="14100"/>
        <pc:sldMkLst>
          <pc:docMk/>
          <pc:sldMk cId="522548222" sldId="307"/>
        </pc:sldMkLst>
        <pc:spChg chg="mod">
          <ac:chgData name="Flavio Soares Correa da Silva" userId="66f6e8335da3da3d" providerId="LiveId" clId="{C5104713-9B27-4AAA-88B5-54482933D859}" dt="2021-06-22T11:12:46.949" v="490" actId="20577"/>
          <ac:spMkLst>
            <pc:docMk/>
            <pc:sldMk cId="522548222" sldId="307"/>
            <ac:spMk id="2" creationId="{5F56E73B-748E-467F-888A-F138CEE547F5}"/>
          </ac:spMkLst>
        </pc:spChg>
        <pc:spChg chg="ord">
          <ac:chgData name="Flavio Soares Correa da Silva" userId="66f6e8335da3da3d" providerId="LiveId" clId="{C5104713-9B27-4AAA-88B5-54482933D859}" dt="2021-06-22T11:18:08.475" v="614" actId="167"/>
          <ac:spMkLst>
            <pc:docMk/>
            <pc:sldMk cId="522548222" sldId="307"/>
            <ac:spMk id="3" creationId="{CD1CDFD1-3AB3-44EC-8AE1-A967A771004F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4" creationId="{CC60EE55-765E-450F-A77C-EED4D6CEFE1B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5" creationId="{CDBEFBE5-FD58-4BD6-8F0B-4556B39E0C86}"/>
          </ac:spMkLst>
        </pc:spChg>
        <pc:spChg chg="add mod ord">
          <ac:chgData name="Flavio Soares Correa da Silva" userId="66f6e8335da3da3d" providerId="LiveId" clId="{C5104713-9B27-4AAA-88B5-54482933D859}" dt="2021-06-22T11:19:19.376" v="620" actId="166"/>
          <ac:spMkLst>
            <pc:docMk/>
            <pc:sldMk cId="522548222" sldId="307"/>
            <ac:spMk id="6" creationId="{3D07F5FE-565F-4241-BB6C-A6030EE2A4DC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7" creationId="{48170DD6-1916-43AC-BDDE-429808EDA6E5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8" creationId="{D9436AED-C76C-431F-8802-6852834BBACA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9" creationId="{CB42FE84-FBB6-4C13-924B-73369E1322DE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10" creationId="{4E64F785-E817-4CCE-8971-C656C542DDF6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11" creationId="{DED16A46-DD4D-489E-BE9B-0D2FF4E859CB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12" creationId="{96002EA1-8EEA-452F-826A-5B4F669F5590}"/>
          </ac:spMkLst>
        </pc:spChg>
        <pc:spChg chg="add mod">
          <ac:chgData name="Flavio Soares Correa da Silva" userId="66f6e8335da3da3d" providerId="LiveId" clId="{C5104713-9B27-4AAA-88B5-54482933D859}" dt="2021-06-22T12:00:18.722" v="1264" actId="207"/>
          <ac:spMkLst>
            <pc:docMk/>
            <pc:sldMk cId="522548222" sldId="307"/>
            <ac:spMk id="13" creationId="{1741AA9A-C1A2-42A0-9585-AA2F6B3D4D94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14" creationId="{148A292E-42A2-4AF8-9D16-B25572C500DB}"/>
          </ac:spMkLst>
        </pc:spChg>
        <pc:spChg chg="add mod">
          <ac:chgData name="Flavio Soares Correa da Silva" userId="66f6e8335da3da3d" providerId="LiveId" clId="{C5104713-9B27-4AAA-88B5-54482933D859}" dt="2021-06-22T11:17:44.350" v="613" actId="1076"/>
          <ac:spMkLst>
            <pc:docMk/>
            <pc:sldMk cId="522548222" sldId="307"/>
            <ac:spMk id="15" creationId="{32809A94-177A-49C9-8CDA-50E946714407}"/>
          </ac:spMkLst>
        </pc:spChg>
        <pc:spChg chg="add del">
          <ac:chgData name="Flavio Soares Correa da Silva" userId="66f6e8335da3da3d" providerId="LiveId" clId="{C5104713-9B27-4AAA-88B5-54482933D859}" dt="2021-06-22T11:16:41.549" v="605" actId="478"/>
          <ac:spMkLst>
            <pc:docMk/>
            <pc:sldMk cId="522548222" sldId="307"/>
            <ac:spMk id="16" creationId="{F28B3892-5CD7-4434-B7B3-477E2408DB94}"/>
          </ac:spMkLst>
        </pc:spChg>
        <pc:spChg chg="add mod ord">
          <ac:chgData name="Flavio Soares Correa da Silva" userId="66f6e8335da3da3d" providerId="LiveId" clId="{C5104713-9B27-4AAA-88B5-54482933D859}" dt="2021-06-22T11:18:46.196" v="618" actId="14100"/>
          <ac:spMkLst>
            <pc:docMk/>
            <pc:sldMk cId="522548222" sldId="307"/>
            <ac:spMk id="17" creationId="{3AD37FDF-142F-469B-A09F-952DAA29DCD3}"/>
          </ac:spMkLst>
        </pc:spChg>
        <pc:spChg chg="add mod">
          <ac:chgData name="Flavio Soares Correa da Silva" userId="66f6e8335da3da3d" providerId="LiveId" clId="{C5104713-9B27-4AAA-88B5-54482933D859}" dt="2021-06-22T12:03:30.888" v="1288" actId="1076"/>
          <ac:spMkLst>
            <pc:docMk/>
            <pc:sldMk cId="522548222" sldId="307"/>
            <ac:spMk id="18" creationId="{1BF66051-4586-498C-80B1-338F1587D76C}"/>
          </ac:spMkLst>
        </pc:spChg>
        <pc:spChg chg="add mod">
          <ac:chgData name="Flavio Soares Correa da Silva" userId="66f6e8335da3da3d" providerId="LiveId" clId="{C5104713-9B27-4AAA-88B5-54482933D859}" dt="2021-06-22T12:04:55.326" v="1306" actId="20577"/>
          <ac:spMkLst>
            <pc:docMk/>
            <pc:sldMk cId="522548222" sldId="307"/>
            <ac:spMk id="19" creationId="{EC3454E0-206F-419B-98C5-CEFFDB9FCCDE}"/>
          </ac:spMkLst>
        </pc:spChg>
        <pc:spChg chg="add mod">
          <ac:chgData name="Flavio Soares Correa da Silva" userId="66f6e8335da3da3d" providerId="LiveId" clId="{C5104713-9B27-4AAA-88B5-54482933D859}" dt="2021-06-22T12:01:39.151" v="1275" actId="20577"/>
          <ac:spMkLst>
            <pc:docMk/>
            <pc:sldMk cId="522548222" sldId="307"/>
            <ac:spMk id="20" creationId="{E7CC921B-A91C-41BE-AE7B-72BDFBB2FE92}"/>
          </ac:spMkLst>
        </pc:spChg>
        <pc:spChg chg="add del mod">
          <ac:chgData name="Flavio Soares Correa da Silva" userId="66f6e8335da3da3d" providerId="LiveId" clId="{C5104713-9B27-4AAA-88B5-54482933D859}" dt="2021-06-22T12:01:47.094" v="1277" actId="478"/>
          <ac:spMkLst>
            <pc:docMk/>
            <pc:sldMk cId="522548222" sldId="307"/>
            <ac:spMk id="21" creationId="{2D747967-9404-480A-BD88-7FA71BE6E5FB}"/>
          </ac:spMkLst>
        </pc:spChg>
        <pc:spChg chg="add mod">
          <ac:chgData name="Flavio Soares Correa da Silva" userId="66f6e8335da3da3d" providerId="LiveId" clId="{C5104713-9B27-4AAA-88B5-54482933D859}" dt="2021-06-22T12:02:05.708" v="1279" actId="1076"/>
          <ac:spMkLst>
            <pc:docMk/>
            <pc:sldMk cId="522548222" sldId="307"/>
            <ac:spMk id="22" creationId="{047466AF-29D2-4A4E-B899-0687BF940334}"/>
          </ac:spMkLst>
        </pc:spChg>
        <pc:spChg chg="add mod">
          <ac:chgData name="Flavio Soares Correa da Silva" userId="66f6e8335da3da3d" providerId="LiveId" clId="{C5104713-9B27-4AAA-88B5-54482933D859}" dt="2021-06-22T12:02:26.874" v="1281" actId="1076"/>
          <ac:spMkLst>
            <pc:docMk/>
            <pc:sldMk cId="522548222" sldId="307"/>
            <ac:spMk id="23" creationId="{974BC9E8-4BC9-40BF-B786-007F160FEACD}"/>
          </ac:spMkLst>
        </pc:spChg>
        <pc:spChg chg="add mod">
          <ac:chgData name="Flavio Soares Correa da Silva" userId="66f6e8335da3da3d" providerId="LiveId" clId="{C5104713-9B27-4AAA-88B5-54482933D859}" dt="2021-06-22T12:05:03.726" v="1308" actId="20577"/>
          <ac:spMkLst>
            <pc:docMk/>
            <pc:sldMk cId="522548222" sldId="307"/>
            <ac:spMk id="24" creationId="{3FD0947F-4544-48F0-8D93-E78C95203274}"/>
          </ac:spMkLst>
        </pc:spChg>
        <pc:spChg chg="add mod">
          <ac:chgData name="Flavio Soares Correa da Silva" userId="66f6e8335da3da3d" providerId="LiveId" clId="{C5104713-9B27-4AAA-88B5-54482933D859}" dt="2021-06-22T12:02:59.127" v="1285" actId="1076"/>
          <ac:spMkLst>
            <pc:docMk/>
            <pc:sldMk cId="522548222" sldId="307"/>
            <ac:spMk id="25" creationId="{33753770-A7C7-490E-ADEA-E858E48E2147}"/>
          </ac:spMkLst>
        </pc:spChg>
        <pc:spChg chg="add mod">
          <ac:chgData name="Flavio Soares Correa da Silva" userId="66f6e8335da3da3d" providerId="LiveId" clId="{C5104713-9B27-4AAA-88B5-54482933D859}" dt="2021-06-22T12:03:15.041" v="1287" actId="1076"/>
          <ac:spMkLst>
            <pc:docMk/>
            <pc:sldMk cId="522548222" sldId="307"/>
            <ac:spMk id="26" creationId="{45C33EF2-4BFE-4D7E-889C-8858BDAFC4B9}"/>
          </ac:spMkLst>
        </pc:spChg>
        <pc:spChg chg="add mod">
          <ac:chgData name="Flavio Soares Correa da Silva" userId="66f6e8335da3da3d" providerId="LiveId" clId="{C5104713-9B27-4AAA-88B5-54482933D859}" dt="2021-06-22T12:03:45.500" v="1290" actId="1076"/>
          <ac:spMkLst>
            <pc:docMk/>
            <pc:sldMk cId="522548222" sldId="307"/>
            <ac:spMk id="27" creationId="{4B980F6E-EA1A-4129-895A-68B2BDC17F94}"/>
          </ac:spMkLst>
        </pc:spChg>
        <pc:spChg chg="add mod">
          <ac:chgData name="Flavio Soares Correa da Silva" userId="66f6e8335da3da3d" providerId="LiveId" clId="{C5104713-9B27-4AAA-88B5-54482933D859}" dt="2021-06-22T12:03:55.065" v="1292" actId="1076"/>
          <ac:spMkLst>
            <pc:docMk/>
            <pc:sldMk cId="522548222" sldId="307"/>
            <ac:spMk id="28" creationId="{7A2D765F-7256-494D-BC5B-C84A80C60BA1}"/>
          </ac:spMkLst>
        </pc:spChg>
        <pc:spChg chg="add mod">
          <ac:chgData name="Flavio Soares Correa da Silva" userId="66f6e8335da3da3d" providerId="LiveId" clId="{C5104713-9B27-4AAA-88B5-54482933D859}" dt="2021-06-22T12:04:05.399" v="1294" actId="1076"/>
          <ac:spMkLst>
            <pc:docMk/>
            <pc:sldMk cId="522548222" sldId="307"/>
            <ac:spMk id="29" creationId="{65FDBC3D-A594-45F2-9ABF-E8433C44F61C}"/>
          </ac:spMkLst>
        </pc:spChg>
        <pc:spChg chg="add mod">
          <ac:chgData name="Flavio Soares Correa da Silva" userId="66f6e8335da3da3d" providerId="LiveId" clId="{C5104713-9B27-4AAA-88B5-54482933D859}" dt="2021-06-22T12:04:14.347" v="1296" actId="1076"/>
          <ac:spMkLst>
            <pc:docMk/>
            <pc:sldMk cId="522548222" sldId="307"/>
            <ac:spMk id="30" creationId="{B94811CB-99C0-4627-A5A5-BFC71617EB32}"/>
          </ac:spMkLst>
        </pc:spChg>
        <pc:spChg chg="add mod">
          <ac:chgData name="Flavio Soares Correa da Silva" userId="66f6e8335da3da3d" providerId="LiveId" clId="{C5104713-9B27-4AAA-88B5-54482933D859}" dt="2021-06-22T12:04:33.557" v="1304" actId="20577"/>
          <ac:spMkLst>
            <pc:docMk/>
            <pc:sldMk cId="522548222" sldId="307"/>
            <ac:spMk id="31" creationId="{19862AE5-C45B-4939-8715-24471CAA36E6}"/>
          </ac:spMkLst>
        </pc:spChg>
        <pc:spChg chg="add mod">
          <ac:chgData name="Flavio Soares Correa da Silva" userId="66f6e8335da3da3d" providerId="LiveId" clId="{C5104713-9B27-4AAA-88B5-54482933D859}" dt="2021-06-22T12:07:50.328" v="1333" actId="14100"/>
          <ac:spMkLst>
            <pc:docMk/>
            <pc:sldMk cId="522548222" sldId="307"/>
            <ac:spMk id="32" creationId="{0365EA94-0C13-45CD-BC88-648CBDA84D3E}"/>
          </ac:spMkLst>
        </pc:spChg>
        <pc:spChg chg="add mod">
          <ac:chgData name="Flavio Soares Correa da Silva" userId="66f6e8335da3da3d" providerId="LiveId" clId="{C5104713-9B27-4AAA-88B5-54482933D859}" dt="2021-06-22T12:08:12.392" v="1343" actId="14100"/>
          <ac:spMkLst>
            <pc:docMk/>
            <pc:sldMk cId="522548222" sldId="307"/>
            <ac:spMk id="33" creationId="{CC41921B-0B3D-48CE-A209-83C8F92E4A94}"/>
          </ac:spMkLst>
        </pc:spChg>
      </pc:sldChg>
      <pc:sldChg chg="modSp add mod">
        <pc:chgData name="Flavio Soares Correa da Silva" userId="66f6e8335da3da3d" providerId="LiveId" clId="{C5104713-9B27-4AAA-88B5-54482933D859}" dt="2021-06-22T11:58:27.483" v="1244" actId="114"/>
        <pc:sldMkLst>
          <pc:docMk/>
          <pc:sldMk cId="484560601" sldId="308"/>
        </pc:sldMkLst>
        <pc:spChg chg="mod">
          <ac:chgData name="Flavio Soares Correa da Silva" userId="66f6e8335da3da3d" providerId="LiveId" clId="{C5104713-9B27-4AAA-88B5-54482933D859}" dt="2021-06-22T11:58:27.483" v="1244" actId="114"/>
          <ac:spMkLst>
            <pc:docMk/>
            <pc:sldMk cId="484560601" sldId="308"/>
            <ac:spMk id="3" creationId="{F735B7AF-E42E-4A05-A3C6-306628BB1ED3}"/>
          </ac:spMkLst>
        </pc:spChg>
      </pc:sldChg>
      <pc:sldChg chg="delSp modSp add mod">
        <pc:chgData name="Flavio Soares Correa da Silva" userId="66f6e8335da3da3d" providerId="LiveId" clId="{C5104713-9B27-4AAA-88B5-54482933D859}" dt="2021-06-22T12:15:37.969" v="2150" actId="20577"/>
        <pc:sldMkLst>
          <pc:docMk/>
          <pc:sldMk cId="2209606904" sldId="309"/>
        </pc:sldMkLst>
        <pc:spChg chg="mod">
          <ac:chgData name="Flavio Soares Correa da Silva" userId="66f6e8335da3da3d" providerId="LiveId" clId="{C5104713-9B27-4AAA-88B5-54482933D859}" dt="2021-06-22T12:15:37.969" v="2150" actId="20577"/>
          <ac:spMkLst>
            <pc:docMk/>
            <pc:sldMk cId="2209606904" sldId="309"/>
            <ac:spMk id="3" creationId="{CD1CDFD1-3AB3-44EC-8AE1-A967A771004F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4" creationId="{CC60EE55-765E-450F-A77C-EED4D6CEFE1B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5" creationId="{CDBEFBE5-FD58-4BD6-8F0B-4556B39E0C86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6" creationId="{3D07F5FE-565F-4241-BB6C-A6030EE2A4DC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7" creationId="{48170DD6-1916-43AC-BDDE-429808EDA6E5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8" creationId="{D9436AED-C76C-431F-8802-6852834BBACA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9" creationId="{CB42FE84-FBB6-4C13-924B-73369E1322DE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0" creationId="{4E64F785-E817-4CCE-8971-C656C542DDF6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1" creationId="{DED16A46-DD4D-489E-BE9B-0D2FF4E859CB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2" creationId="{96002EA1-8EEA-452F-826A-5B4F669F5590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3" creationId="{1741AA9A-C1A2-42A0-9585-AA2F6B3D4D94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4" creationId="{148A292E-42A2-4AF8-9D16-B25572C500DB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5" creationId="{32809A94-177A-49C9-8CDA-50E946714407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7" creationId="{3AD37FDF-142F-469B-A09F-952DAA29DCD3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8" creationId="{1BF66051-4586-498C-80B1-338F1587D76C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19" creationId="{EC3454E0-206F-419B-98C5-CEFFDB9FCCDE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0" creationId="{E7CC921B-A91C-41BE-AE7B-72BDFBB2FE92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2" creationId="{047466AF-29D2-4A4E-B899-0687BF940334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3" creationId="{974BC9E8-4BC9-40BF-B786-007F160FEACD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4" creationId="{3FD0947F-4544-48F0-8D93-E78C95203274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5" creationId="{33753770-A7C7-490E-ADEA-E858E48E2147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6" creationId="{45C33EF2-4BFE-4D7E-889C-8858BDAFC4B9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7" creationId="{4B980F6E-EA1A-4129-895A-68B2BDC17F94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8" creationId="{7A2D765F-7256-494D-BC5B-C84A80C60BA1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29" creationId="{65FDBC3D-A594-45F2-9ABF-E8433C44F61C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30" creationId="{B94811CB-99C0-4627-A5A5-BFC71617EB32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31" creationId="{19862AE5-C45B-4939-8715-24471CAA36E6}"/>
          </ac:spMkLst>
        </pc:spChg>
        <pc:spChg chg="del">
          <ac:chgData name="Flavio Soares Correa da Silva" userId="66f6e8335da3da3d" providerId="LiveId" clId="{C5104713-9B27-4AAA-88B5-54482933D859}" dt="2021-06-22T12:08:57.812" v="1348" actId="478"/>
          <ac:spMkLst>
            <pc:docMk/>
            <pc:sldMk cId="2209606904" sldId="309"/>
            <ac:spMk id="32" creationId="{0365EA94-0C13-45CD-BC88-648CBDA84D3E}"/>
          </ac:spMkLst>
        </pc:spChg>
        <pc:spChg chg="del">
          <ac:chgData name="Flavio Soares Correa da Silva" userId="66f6e8335da3da3d" providerId="LiveId" clId="{C5104713-9B27-4AAA-88B5-54482933D859}" dt="2021-06-22T12:08:56.205" v="1347" actId="478"/>
          <ac:spMkLst>
            <pc:docMk/>
            <pc:sldMk cId="2209606904" sldId="309"/>
            <ac:spMk id="33" creationId="{CC41921B-0B3D-48CE-A209-83C8F92E4A94}"/>
          </ac:spMkLst>
        </pc:spChg>
      </pc:sldChg>
      <pc:sldChg chg="addSp modSp add mod">
        <pc:chgData name="Flavio Soares Correa da Silva" userId="66f6e8335da3da3d" providerId="LiveId" clId="{C5104713-9B27-4AAA-88B5-54482933D859}" dt="2021-06-22T12:10:44.519" v="1513" actId="207"/>
        <pc:sldMkLst>
          <pc:docMk/>
          <pc:sldMk cId="2696971861" sldId="310"/>
        </pc:sldMkLst>
        <pc:spChg chg="mod">
          <ac:chgData name="Flavio Soares Correa da Silva" userId="66f6e8335da3da3d" providerId="LiveId" clId="{C5104713-9B27-4AAA-88B5-54482933D859}" dt="2021-06-22T12:09:45.092" v="1480" actId="20577"/>
          <ac:spMkLst>
            <pc:docMk/>
            <pc:sldMk cId="2696971861" sldId="310"/>
            <ac:spMk id="2" creationId="{5F56E73B-748E-467F-888A-F138CEE547F5}"/>
          </ac:spMkLst>
        </pc:spChg>
        <pc:spChg chg="mod">
          <ac:chgData name="Flavio Soares Correa da Silva" userId="66f6e8335da3da3d" providerId="LiveId" clId="{C5104713-9B27-4AAA-88B5-54482933D859}" dt="2021-06-22T12:10:01.717" v="1485" actId="20577"/>
          <ac:spMkLst>
            <pc:docMk/>
            <pc:sldMk cId="2696971861" sldId="310"/>
            <ac:spMk id="30" creationId="{B94811CB-99C0-4627-A5A5-BFC71617EB32}"/>
          </ac:spMkLst>
        </pc:spChg>
        <pc:spChg chg="add mod">
          <ac:chgData name="Flavio Soares Correa da Silva" userId="66f6e8335da3da3d" providerId="LiveId" clId="{C5104713-9B27-4AAA-88B5-54482933D859}" dt="2021-06-22T12:10:44.519" v="1513" actId="207"/>
          <ac:spMkLst>
            <pc:docMk/>
            <pc:sldMk cId="2696971861" sldId="310"/>
            <ac:spMk id="34" creationId="{FD34DCC4-1E1E-40A5-A2DF-20881E09EE9E}"/>
          </ac:spMkLst>
        </pc:spChg>
      </pc:sldChg>
      <pc:sldChg chg="delSp modSp add mod">
        <pc:chgData name="Flavio Soares Correa da Silva" userId="66f6e8335da3da3d" providerId="LiveId" clId="{C5104713-9B27-4AAA-88B5-54482933D859}" dt="2021-06-22T12:15:45.581" v="2151" actId="20577"/>
        <pc:sldMkLst>
          <pc:docMk/>
          <pc:sldMk cId="1242952896" sldId="311"/>
        </pc:sldMkLst>
        <pc:spChg chg="mod">
          <ac:chgData name="Flavio Soares Correa da Silva" userId="66f6e8335da3da3d" providerId="LiveId" clId="{C5104713-9B27-4AAA-88B5-54482933D859}" dt="2021-06-22T12:14:41.196" v="2149" actId="20577"/>
          <ac:spMkLst>
            <pc:docMk/>
            <pc:sldMk cId="1242952896" sldId="311"/>
            <ac:spMk id="2" creationId="{5F56E73B-748E-467F-888A-F138CEE547F5}"/>
          </ac:spMkLst>
        </pc:spChg>
        <pc:spChg chg="mod">
          <ac:chgData name="Flavio Soares Correa da Silva" userId="66f6e8335da3da3d" providerId="LiveId" clId="{C5104713-9B27-4AAA-88B5-54482933D859}" dt="2021-06-22T12:15:45.581" v="2151" actId="20577"/>
          <ac:spMkLst>
            <pc:docMk/>
            <pc:sldMk cId="1242952896" sldId="311"/>
            <ac:spMk id="3" creationId="{CD1CDFD1-3AB3-44EC-8AE1-A967A771004F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4" creationId="{CC60EE55-765E-450F-A77C-EED4D6CEFE1B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5" creationId="{CDBEFBE5-FD58-4BD6-8F0B-4556B39E0C86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6" creationId="{3D07F5FE-565F-4241-BB6C-A6030EE2A4DC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7" creationId="{48170DD6-1916-43AC-BDDE-429808EDA6E5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8" creationId="{D9436AED-C76C-431F-8802-6852834BBACA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9" creationId="{CB42FE84-FBB6-4C13-924B-73369E1322DE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0" creationId="{4E64F785-E817-4CCE-8971-C656C542DDF6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1" creationId="{DED16A46-DD4D-489E-BE9B-0D2FF4E859CB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2" creationId="{96002EA1-8EEA-452F-826A-5B4F669F5590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3" creationId="{1741AA9A-C1A2-42A0-9585-AA2F6B3D4D94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4" creationId="{148A292E-42A2-4AF8-9D16-B25572C500DB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5" creationId="{32809A94-177A-49C9-8CDA-50E946714407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7" creationId="{3AD37FDF-142F-469B-A09F-952DAA29DCD3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8" creationId="{1BF66051-4586-498C-80B1-338F1587D76C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19" creationId="{EC3454E0-206F-419B-98C5-CEFFDB9FCCDE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0" creationId="{E7CC921B-A91C-41BE-AE7B-72BDFBB2FE92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2" creationId="{047466AF-29D2-4A4E-B899-0687BF940334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3" creationId="{974BC9E8-4BC9-40BF-B786-007F160FEACD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4" creationId="{3FD0947F-4544-48F0-8D93-E78C95203274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5" creationId="{33753770-A7C7-490E-ADEA-E858E48E2147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6" creationId="{45C33EF2-4BFE-4D7E-889C-8858BDAFC4B9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7" creationId="{4B980F6E-EA1A-4129-895A-68B2BDC17F94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8" creationId="{7A2D765F-7256-494D-BC5B-C84A80C60BA1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29" creationId="{65FDBC3D-A594-45F2-9ABF-E8433C44F61C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30" creationId="{B94811CB-99C0-4627-A5A5-BFC71617EB32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31" creationId="{19862AE5-C45B-4939-8715-24471CAA36E6}"/>
          </ac:spMkLst>
        </pc:spChg>
        <pc:spChg chg="del">
          <ac:chgData name="Flavio Soares Correa da Silva" userId="66f6e8335da3da3d" providerId="LiveId" clId="{C5104713-9B27-4AAA-88B5-54482933D859}" dt="2021-06-22T12:11:10.702" v="1515" actId="478"/>
          <ac:spMkLst>
            <pc:docMk/>
            <pc:sldMk cId="1242952896" sldId="311"/>
            <ac:spMk id="32" creationId="{0365EA94-0C13-45CD-BC88-648CBDA84D3E}"/>
          </ac:spMkLst>
        </pc:spChg>
        <pc:spChg chg="del">
          <ac:chgData name="Flavio Soares Correa da Silva" userId="66f6e8335da3da3d" providerId="LiveId" clId="{C5104713-9B27-4AAA-88B5-54482933D859}" dt="2021-06-22T12:11:09.357" v="1514" actId="478"/>
          <ac:spMkLst>
            <pc:docMk/>
            <pc:sldMk cId="1242952896" sldId="311"/>
            <ac:spMk id="33" creationId="{CC41921B-0B3D-48CE-A209-83C8F92E4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537B-5E35-4893-91FB-2C725AAF1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699C-67B3-4029-A4F1-795F5603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4B54D-1815-443B-B4EE-EAA4A3B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6435F-BA62-4EDD-BF09-377770A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2E28F-7572-4841-9E39-1D1AD50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A8F-2670-437C-A9C1-DD54B752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3F3B8-CC71-441E-8462-D211915F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662E3-E128-4D1C-A7CC-76539270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985F3-3910-4D8D-A5FC-D4BE86A8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64486-BD36-4969-AB52-2A4C2B36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23D2F-5E4B-42C6-9738-B47BACFE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32241-D48A-484C-A1E6-38CC980E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42300-2DD1-4E91-81E6-29D5D177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781E6-66C0-440A-AD65-0E1047B5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1E81E-29D2-4D63-9AC9-B64B5C7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520A2-1A27-436B-BDD3-97010483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76C24-64A5-418D-9EF1-BFDE5F8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6DDB4-B7E8-4120-81B6-917F57E9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1A8E1-6CD8-42AF-836D-0AC1353F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E21CE-4807-4420-90C8-5CDFC65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7EE6-0CB9-4028-8842-FBEEDBF8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94A77-FA66-4D28-81EA-90C7420E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0F16E-8D37-42B7-BD00-0D1E62B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C5C30-5688-4B7D-8966-82307A78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BFF1C-90DD-48C6-AF68-A4977BF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75E1C-D9EE-4D6B-A29E-28AD71F8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824BF-1C51-4531-A4F9-ED2DE6E5F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00D70-4837-4A92-B6D0-A6B3BF07E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A3338-3DFD-447C-9FA5-B68960BF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9B172F-2FA6-49E1-B43F-F2B978D3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81D75-FE60-4FB7-B7DD-12CC3B4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562A9-4195-461D-9E35-939AF1E5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EACA8F-1899-4C32-8229-770E546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EF750-115D-4D11-A963-848ECB24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9EBE17-4974-4EEC-84A5-CACE2CEF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74E88A-42C8-42A1-AAFC-7116AD8B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54FED8-439D-41E0-9E8E-FBF63120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68479F-CB0D-44CB-9CBD-2DE4D8A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C890BF-548E-4D21-995F-3CAD0059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99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888E-29DA-407D-92B5-B1334DD3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DEF0DC-80F7-4DF9-938D-29BC8677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DE338C-0E37-4544-BD6A-F42B4FF2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0D2C35-FBD2-4CB1-B656-55B6045A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312576-1697-4886-AC69-FC4B16C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B2F3D3-F972-4BF2-BA9B-E78484D7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083C30-160F-4CE7-ADD1-BA35062B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2CF04-39A3-4038-9F39-D48AACF8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C91B6-82C8-49D6-9120-B80225CB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368F6-4338-4C78-9281-540B6974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151E1-D13B-4603-8236-4E969887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E7032-45A6-4BB3-8A41-B8D61E67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03FFBC-EB03-4533-8BD2-FEE48C6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4EDB-BD81-463E-B365-1C07A34A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819E02-AB9B-4880-8F9D-785E6A5E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84DB6-1E4E-4C67-8BD9-DB791F82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9CA94-00C2-4E26-94E2-EB420DFA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3BA914-7A2E-4F26-89E1-D80C8FD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26DC63-425D-448B-9B08-B1747B86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33634B-2E99-40DE-A9BB-9F73383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0E464-5356-4677-8E70-CC3739C1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6C8F9-F458-421E-B14D-B14BA35E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A8A4-9606-4510-A5B9-51A8678116A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905F4-A342-438F-9D00-8C5FD312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2F9F4-64CC-4451-AE09-E396566FF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F79-688B-4F98-B8C3-A49BA4E51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1DD1-31F4-437A-A139-639DBC8D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180E8-5512-49A5-9EE9-D7B4849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Flávio Soares Corrêa da Silva</a:t>
            </a:r>
          </a:p>
          <a:p>
            <a:r>
              <a:rPr lang="pt-BR" dirty="0"/>
              <a:t>1º. Semestre 2021</a:t>
            </a:r>
          </a:p>
        </p:txBody>
      </p:sp>
    </p:spTree>
    <p:extLst>
      <p:ext uri="{BB962C8B-B14F-4D97-AF65-F5344CB8AC3E}">
        <p14:creationId xmlns:p14="http://schemas.microsoft.com/office/powerpoint/2010/main" val="39367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Desenho de um homem&#10;&#10;Descrição gerada automaticamente com confiança média">
            <a:extLst>
              <a:ext uri="{FF2B5EF4-FFF2-40B4-BE49-F238E27FC236}">
                <a16:creationId xmlns:a16="http://schemas.microsoft.com/office/drawing/2014/main" id="{B1238F19-58FD-48DF-9C8F-C120F5D8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" b="1027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segunda lista exploraremos o algoritmo Q-</a:t>
            </a:r>
            <a:r>
              <a:rPr lang="pt-BR" dirty="0" err="1"/>
              <a:t>learning</a:t>
            </a:r>
            <a:r>
              <a:rPr lang="pt-BR" dirty="0"/>
              <a:t>. Para isso, teremos um problema de navegação com informações conhecidas por nós, mas que precisarão ser descobertas pelo agente. O objetivo será simular o Q-</a:t>
            </a:r>
            <a:r>
              <a:rPr lang="pt-BR" dirty="0" err="1"/>
              <a:t>learning</a:t>
            </a:r>
            <a:r>
              <a:rPr lang="pt-BR" dirty="0"/>
              <a:t> para o agente conseguir identificar uma política “boa”. Consideraremos duas variações de um problema com 12 estados, apenas um estado terminal e ações com confiabilidade exatamente como no exercício visto nas aulas anteriores. As recompensas e confiabilidade das ações serão desconhecidas inicialmente pelo agente.</a:t>
            </a:r>
          </a:p>
        </p:txBody>
      </p:sp>
    </p:spTree>
    <p:extLst>
      <p:ext uri="{BB962C8B-B14F-4D97-AF65-F5344CB8AC3E}">
        <p14:creationId xmlns:p14="http://schemas.microsoft.com/office/powerpoint/2010/main" val="5503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DE59-A78B-45C4-93AF-60825A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B7AF-E42E-4A05-A3C6-306628BB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In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i="1" dirty="0" err="1"/>
              <a:t>second</a:t>
            </a:r>
            <a:r>
              <a:rPr lang="pt-BR" i="1" dirty="0"/>
              <a:t> </a:t>
            </a:r>
            <a:r>
              <a:rPr lang="pt-BR" i="1" dirty="0" err="1"/>
              <a:t>list</a:t>
            </a:r>
            <a:r>
              <a:rPr lang="pt-BR" i="1" dirty="0"/>
              <a:t>,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explore </a:t>
            </a:r>
            <a:r>
              <a:rPr lang="pt-BR" i="1" dirty="0" err="1"/>
              <a:t>the</a:t>
            </a:r>
            <a:r>
              <a:rPr lang="pt-BR" i="1" dirty="0"/>
              <a:t> Q-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i="1" dirty="0" err="1"/>
              <a:t>algorithm</a:t>
            </a:r>
            <a:r>
              <a:rPr lang="pt-BR" i="1" dirty="0"/>
              <a:t>.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</a:t>
            </a:r>
            <a:r>
              <a:rPr lang="pt-BR" i="1" dirty="0" err="1"/>
              <a:t>have</a:t>
            </a:r>
            <a:r>
              <a:rPr lang="pt-BR" i="1" dirty="0"/>
              <a:t> a </a:t>
            </a:r>
            <a:r>
              <a:rPr lang="pt-BR" i="1" dirty="0" err="1"/>
              <a:t>navigation</a:t>
            </a:r>
            <a:r>
              <a:rPr lang="pt-BR" i="1" dirty="0"/>
              <a:t> </a:t>
            </a:r>
            <a:r>
              <a:rPr lang="pt-BR" i="1" dirty="0" err="1"/>
              <a:t>problem</a:t>
            </a:r>
            <a:r>
              <a:rPr lang="pt-BR" i="1" dirty="0"/>
              <a:t> </a:t>
            </a:r>
            <a:r>
              <a:rPr lang="pt-BR" i="1" dirty="0" err="1"/>
              <a:t>about</a:t>
            </a:r>
            <a:r>
              <a:rPr lang="pt-BR" i="1" dirty="0"/>
              <a:t> </a:t>
            </a:r>
            <a:r>
              <a:rPr lang="pt-BR" i="1" dirty="0" err="1"/>
              <a:t>which</a:t>
            </a:r>
            <a:r>
              <a:rPr lang="pt-BR" i="1" dirty="0"/>
              <a:t>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</a:t>
            </a:r>
            <a:r>
              <a:rPr lang="pt-BR" i="1" dirty="0" err="1"/>
              <a:t>know</a:t>
            </a:r>
            <a:r>
              <a:rPr lang="pt-BR" i="1" dirty="0"/>
              <a:t> </a:t>
            </a:r>
            <a:r>
              <a:rPr lang="pt-BR" i="1" dirty="0" err="1"/>
              <a:t>every</a:t>
            </a:r>
            <a:r>
              <a:rPr lang="pt-BR" i="1" dirty="0"/>
              <a:t> </a:t>
            </a:r>
            <a:r>
              <a:rPr lang="pt-BR" i="1" dirty="0" err="1"/>
              <a:t>relevant</a:t>
            </a:r>
            <a:r>
              <a:rPr lang="pt-BR" i="1" dirty="0"/>
              <a:t> </a:t>
            </a:r>
            <a:r>
              <a:rPr lang="pt-BR" i="1" dirty="0" err="1"/>
              <a:t>information</a:t>
            </a:r>
            <a:r>
              <a:rPr lang="pt-BR" i="1" dirty="0"/>
              <a:t>, some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which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</a:t>
            </a:r>
            <a:r>
              <a:rPr lang="pt-BR" i="1" dirty="0" err="1"/>
              <a:t>need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discovered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agent</a:t>
            </a:r>
            <a:r>
              <a:rPr lang="pt-BR" i="1" dirty="0"/>
              <a:t>. The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simulate</a:t>
            </a:r>
            <a:r>
              <a:rPr lang="pt-BR" i="1" dirty="0"/>
              <a:t> Q-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i="1" dirty="0" err="1"/>
              <a:t>so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agent</a:t>
            </a:r>
            <a:r>
              <a:rPr lang="pt-BR" i="1" dirty="0"/>
              <a:t> </a:t>
            </a:r>
            <a:r>
              <a:rPr lang="pt-BR" i="1" dirty="0" err="1"/>
              <a:t>can</a:t>
            </a:r>
            <a:r>
              <a:rPr lang="pt-BR" i="1" dirty="0"/>
              <a:t> </a:t>
            </a:r>
            <a:r>
              <a:rPr lang="pt-BR" i="1" dirty="0" err="1"/>
              <a:t>identify</a:t>
            </a:r>
            <a:r>
              <a:rPr lang="pt-BR" i="1" dirty="0"/>
              <a:t> a “</a:t>
            </a:r>
            <a:r>
              <a:rPr lang="pt-BR" i="1" dirty="0" err="1"/>
              <a:t>good</a:t>
            </a:r>
            <a:r>
              <a:rPr lang="pt-BR" i="1" dirty="0"/>
              <a:t>” </a:t>
            </a:r>
            <a:r>
              <a:rPr lang="pt-BR" i="1" dirty="0" err="1"/>
              <a:t>policy</a:t>
            </a:r>
            <a:r>
              <a:rPr lang="pt-BR" i="1" dirty="0"/>
              <a:t>.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will</a:t>
            </a:r>
            <a:r>
              <a:rPr lang="pt-BR" i="1" dirty="0"/>
              <a:t> </a:t>
            </a:r>
            <a:r>
              <a:rPr lang="pt-BR" i="1" dirty="0" err="1"/>
              <a:t>consider</a:t>
            </a:r>
            <a:r>
              <a:rPr lang="pt-BR" i="1" dirty="0"/>
              <a:t> </a:t>
            </a:r>
            <a:r>
              <a:rPr lang="pt-BR" i="1" dirty="0" err="1"/>
              <a:t>two</a:t>
            </a:r>
            <a:r>
              <a:rPr lang="pt-BR" i="1" dirty="0"/>
              <a:t> </a:t>
            </a:r>
            <a:r>
              <a:rPr lang="pt-BR" i="1" dirty="0" err="1"/>
              <a:t>variations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a </a:t>
            </a:r>
            <a:r>
              <a:rPr lang="pt-BR" i="1" dirty="0" err="1"/>
              <a:t>problem</a:t>
            </a:r>
            <a:r>
              <a:rPr lang="pt-BR" i="1" dirty="0"/>
              <a:t> </a:t>
            </a:r>
            <a:r>
              <a:rPr lang="pt-BR" i="1" dirty="0" err="1"/>
              <a:t>containing</a:t>
            </a:r>
            <a:r>
              <a:rPr lang="pt-BR" i="1" dirty="0"/>
              <a:t> 12 </a:t>
            </a:r>
            <a:r>
              <a:rPr lang="pt-BR" i="1" dirty="0" err="1"/>
              <a:t>states</a:t>
            </a:r>
            <a:r>
              <a:rPr lang="pt-BR" i="1" dirty="0"/>
              <a:t>, </a:t>
            </a:r>
            <a:r>
              <a:rPr lang="pt-BR" i="1" dirty="0" err="1"/>
              <a:t>only</a:t>
            </a:r>
            <a:r>
              <a:rPr lang="pt-BR" i="1" dirty="0"/>
              <a:t> </a:t>
            </a:r>
            <a:r>
              <a:rPr lang="pt-BR" i="1" dirty="0" err="1"/>
              <a:t>one</a:t>
            </a:r>
            <a:r>
              <a:rPr lang="pt-BR" i="1" dirty="0"/>
              <a:t> terminal </a:t>
            </a:r>
            <a:r>
              <a:rPr lang="pt-BR" i="1" dirty="0" err="1"/>
              <a:t>state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reliability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actions</a:t>
            </a:r>
            <a:r>
              <a:rPr lang="pt-BR" i="1" dirty="0"/>
              <a:t> </a:t>
            </a:r>
            <a:r>
              <a:rPr lang="pt-BR" i="1" dirty="0" err="1"/>
              <a:t>exactly</a:t>
            </a:r>
            <a:r>
              <a:rPr lang="pt-BR" i="1" dirty="0"/>
              <a:t> as in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example</a:t>
            </a:r>
            <a:r>
              <a:rPr lang="pt-BR" i="1" dirty="0"/>
              <a:t> </a:t>
            </a:r>
            <a:r>
              <a:rPr lang="pt-BR" i="1" dirty="0" err="1"/>
              <a:t>seen</a:t>
            </a:r>
            <a:r>
              <a:rPr lang="pt-BR" i="1" dirty="0"/>
              <a:t> </a:t>
            </a:r>
            <a:r>
              <a:rPr lang="pt-BR" i="1" dirty="0" err="1"/>
              <a:t>during</a:t>
            </a:r>
            <a:r>
              <a:rPr lang="pt-BR" i="1" dirty="0"/>
              <a:t> </a:t>
            </a:r>
            <a:r>
              <a:rPr lang="pt-BR" i="1" dirty="0" err="1"/>
              <a:t>lectures</a:t>
            </a:r>
            <a:r>
              <a:rPr lang="pt-BR" i="1" dirty="0"/>
              <a:t>. </a:t>
            </a:r>
            <a:r>
              <a:rPr lang="pt-BR" i="1" dirty="0" err="1"/>
              <a:t>Rewards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reliability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actions</a:t>
            </a:r>
            <a:r>
              <a:rPr lang="pt-BR" i="1" dirty="0"/>
              <a:t> </a:t>
            </a:r>
            <a:r>
              <a:rPr lang="pt-BR" i="1" dirty="0" err="1"/>
              <a:t>shall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unknown</a:t>
            </a:r>
            <a:r>
              <a:rPr lang="pt-BR" i="1" dirty="0"/>
              <a:t>, </a:t>
            </a:r>
            <a:r>
              <a:rPr lang="pt-BR" i="1" dirty="0" err="1"/>
              <a:t>initially</a:t>
            </a:r>
            <a:r>
              <a:rPr lang="pt-BR" i="1" dirty="0"/>
              <a:t>, </a:t>
            </a:r>
            <a:r>
              <a:rPr lang="pt-BR" i="1" dirty="0" err="1"/>
              <a:t>by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agent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5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CDFD1-3AB3-44EC-8AE1-A967A771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AD37FDF-142F-469B-A09F-952DAA29DCD3}"/>
              </a:ext>
            </a:extLst>
          </p:cNvPr>
          <p:cNvSpPr/>
          <p:nvPr/>
        </p:nvSpPr>
        <p:spPr>
          <a:xfrm>
            <a:off x="4057095" y="2432929"/>
            <a:ext cx="4607512" cy="3497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6E73B-748E-467F-888A-F138CEE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60EE55-765E-450F-A77C-EED4D6CEFE1B}"/>
              </a:ext>
            </a:extLst>
          </p:cNvPr>
          <p:cNvSpPr/>
          <p:nvPr/>
        </p:nvSpPr>
        <p:spPr>
          <a:xfrm>
            <a:off x="420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BEFBE5-FD58-4BD6-8F0B-4556B39E0C86}"/>
              </a:ext>
            </a:extLst>
          </p:cNvPr>
          <p:cNvSpPr/>
          <p:nvPr/>
        </p:nvSpPr>
        <p:spPr>
          <a:xfrm>
            <a:off x="420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170DD6-1916-43AC-BDDE-429808EDA6E5}"/>
              </a:ext>
            </a:extLst>
          </p:cNvPr>
          <p:cNvSpPr/>
          <p:nvPr/>
        </p:nvSpPr>
        <p:spPr>
          <a:xfrm>
            <a:off x="528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436AED-C76C-431F-8802-6852834BBACA}"/>
              </a:ext>
            </a:extLst>
          </p:cNvPr>
          <p:cNvSpPr/>
          <p:nvPr/>
        </p:nvSpPr>
        <p:spPr>
          <a:xfrm>
            <a:off x="528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42FE84-FBB6-4C13-924B-73369E1322DE}"/>
              </a:ext>
            </a:extLst>
          </p:cNvPr>
          <p:cNvSpPr/>
          <p:nvPr/>
        </p:nvSpPr>
        <p:spPr>
          <a:xfrm>
            <a:off x="528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E64F785-E817-4CCE-8971-C656C542DDF6}"/>
              </a:ext>
            </a:extLst>
          </p:cNvPr>
          <p:cNvSpPr/>
          <p:nvPr/>
        </p:nvSpPr>
        <p:spPr>
          <a:xfrm>
            <a:off x="636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D16A46-DD4D-489E-BE9B-0D2FF4E859CB}"/>
              </a:ext>
            </a:extLst>
          </p:cNvPr>
          <p:cNvSpPr/>
          <p:nvPr/>
        </p:nvSpPr>
        <p:spPr>
          <a:xfrm>
            <a:off x="636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002EA1-8EEA-452F-826A-5B4F669F5590}"/>
              </a:ext>
            </a:extLst>
          </p:cNvPr>
          <p:cNvSpPr/>
          <p:nvPr/>
        </p:nvSpPr>
        <p:spPr>
          <a:xfrm>
            <a:off x="636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41AA9A-C1A2-42A0-9585-AA2F6B3D4D94}"/>
              </a:ext>
            </a:extLst>
          </p:cNvPr>
          <p:cNvSpPr/>
          <p:nvPr/>
        </p:nvSpPr>
        <p:spPr>
          <a:xfrm>
            <a:off x="7448015" y="2567866"/>
            <a:ext cx="1080000" cy="10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48A292E-42A2-4AF8-9D16-B25572C500DB}"/>
              </a:ext>
            </a:extLst>
          </p:cNvPr>
          <p:cNvSpPr/>
          <p:nvPr/>
        </p:nvSpPr>
        <p:spPr>
          <a:xfrm>
            <a:off x="744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809A94-177A-49C9-8CDA-50E946714407}"/>
              </a:ext>
            </a:extLst>
          </p:cNvPr>
          <p:cNvSpPr/>
          <p:nvPr/>
        </p:nvSpPr>
        <p:spPr>
          <a:xfrm>
            <a:off x="744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07F5FE-565F-4241-BB6C-A6030EE2A4DC}"/>
              </a:ext>
            </a:extLst>
          </p:cNvPr>
          <p:cNvSpPr/>
          <p:nvPr/>
        </p:nvSpPr>
        <p:spPr>
          <a:xfrm>
            <a:off x="4208015" y="4727866"/>
            <a:ext cx="1080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F66051-4586-498C-80B1-338F1587D76C}"/>
              </a:ext>
            </a:extLst>
          </p:cNvPr>
          <p:cNvSpPr/>
          <p:nvPr/>
        </p:nvSpPr>
        <p:spPr>
          <a:xfrm>
            <a:off x="1715240" y="2627108"/>
            <a:ext cx="1464815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recompensas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C3454E0-206F-419B-98C5-CEFFDB9FCCDE}"/>
              </a:ext>
            </a:extLst>
          </p:cNvPr>
          <p:cNvSpPr/>
          <p:nvPr/>
        </p:nvSpPr>
        <p:spPr>
          <a:xfrm>
            <a:off x="4350058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C921B-A91C-41BE-AE7B-72BDFBB2FE92}"/>
              </a:ext>
            </a:extLst>
          </p:cNvPr>
          <p:cNvSpPr/>
          <p:nvPr/>
        </p:nvSpPr>
        <p:spPr>
          <a:xfrm>
            <a:off x="4350058" y="3701901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47466AF-29D2-4A4E-B899-0687BF940334}"/>
              </a:ext>
            </a:extLst>
          </p:cNvPr>
          <p:cNvSpPr/>
          <p:nvPr/>
        </p:nvSpPr>
        <p:spPr>
          <a:xfrm>
            <a:off x="4353279" y="4807840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74BC9E8-4BC9-40BF-B786-007F160FEACD}"/>
              </a:ext>
            </a:extLst>
          </p:cNvPr>
          <p:cNvSpPr/>
          <p:nvPr/>
        </p:nvSpPr>
        <p:spPr>
          <a:xfrm>
            <a:off x="5438935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D0947F-4544-48F0-8D93-E78C95203274}"/>
              </a:ext>
            </a:extLst>
          </p:cNvPr>
          <p:cNvSpPr/>
          <p:nvPr/>
        </p:nvSpPr>
        <p:spPr>
          <a:xfrm>
            <a:off x="5438935" y="370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-100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753770-A7C7-490E-ADEA-E858E48E2147}"/>
              </a:ext>
            </a:extLst>
          </p:cNvPr>
          <p:cNvSpPr/>
          <p:nvPr/>
        </p:nvSpPr>
        <p:spPr>
          <a:xfrm>
            <a:off x="5438934" y="478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5C33EF2-4BFE-4D7E-889C-8858BDAFC4B9}"/>
              </a:ext>
            </a:extLst>
          </p:cNvPr>
          <p:cNvSpPr/>
          <p:nvPr/>
        </p:nvSpPr>
        <p:spPr>
          <a:xfrm>
            <a:off x="6518935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B980F6E-EA1A-4129-895A-68B2BDC17F94}"/>
              </a:ext>
            </a:extLst>
          </p:cNvPr>
          <p:cNvSpPr/>
          <p:nvPr/>
        </p:nvSpPr>
        <p:spPr>
          <a:xfrm>
            <a:off x="6518935" y="3725262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2D765F-7256-494D-BC5B-C84A80C60BA1}"/>
              </a:ext>
            </a:extLst>
          </p:cNvPr>
          <p:cNvSpPr/>
          <p:nvPr/>
        </p:nvSpPr>
        <p:spPr>
          <a:xfrm>
            <a:off x="6518934" y="478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5FDBC3D-A594-45F2-9ABF-E8433C44F61C}"/>
              </a:ext>
            </a:extLst>
          </p:cNvPr>
          <p:cNvSpPr/>
          <p:nvPr/>
        </p:nvSpPr>
        <p:spPr>
          <a:xfrm>
            <a:off x="7585132" y="3696871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94811CB-99C0-4627-A5A5-BFC71617EB32}"/>
              </a:ext>
            </a:extLst>
          </p:cNvPr>
          <p:cNvSpPr/>
          <p:nvPr/>
        </p:nvSpPr>
        <p:spPr>
          <a:xfrm>
            <a:off x="7580507" y="4807840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862AE5-C45B-4939-8715-24471CAA36E6}"/>
              </a:ext>
            </a:extLst>
          </p:cNvPr>
          <p:cNvSpPr/>
          <p:nvPr/>
        </p:nvSpPr>
        <p:spPr>
          <a:xfrm>
            <a:off x="7580506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+100</a:t>
            </a:r>
          </a:p>
        </p:txBody>
      </p:sp>
      <p:sp>
        <p:nvSpPr>
          <p:cNvPr id="32" name="Balão de Fala: Oval 31">
            <a:extLst>
              <a:ext uri="{FF2B5EF4-FFF2-40B4-BE49-F238E27FC236}">
                <a16:creationId xmlns:a16="http://schemas.microsoft.com/office/drawing/2014/main" id="{0365EA94-0C13-45CD-BC88-648CBDA84D3E}"/>
              </a:ext>
            </a:extLst>
          </p:cNvPr>
          <p:cNvSpPr/>
          <p:nvPr/>
        </p:nvSpPr>
        <p:spPr>
          <a:xfrm>
            <a:off x="9019713" y="1562470"/>
            <a:ext cx="1580225" cy="648159"/>
          </a:xfrm>
          <a:prstGeom prst="wedgeEllipseCallout">
            <a:avLst>
              <a:gd name="adj1" fmla="val -70833"/>
              <a:gd name="adj2" fmla="val 13350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 terminal</a:t>
            </a:r>
          </a:p>
        </p:txBody>
      </p:sp>
      <p:sp>
        <p:nvSpPr>
          <p:cNvPr id="33" name="Balão de Fala: Oval 32">
            <a:extLst>
              <a:ext uri="{FF2B5EF4-FFF2-40B4-BE49-F238E27FC236}">
                <a16:creationId xmlns:a16="http://schemas.microsoft.com/office/drawing/2014/main" id="{CC41921B-0B3D-48CE-A209-83C8F92E4A94}"/>
              </a:ext>
            </a:extLst>
          </p:cNvPr>
          <p:cNvSpPr/>
          <p:nvPr/>
        </p:nvSpPr>
        <p:spPr>
          <a:xfrm>
            <a:off x="2087790" y="4459745"/>
            <a:ext cx="1580225" cy="648159"/>
          </a:xfrm>
          <a:prstGeom prst="wedgeEllipseCallout">
            <a:avLst>
              <a:gd name="adj1" fmla="val 73549"/>
              <a:gd name="adj2" fmla="val 732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 inicial</a:t>
            </a:r>
          </a:p>
        </p:txBody>
      </p:sp>
    </p:spTree>
    <p:extLst>
      <p:ext uri="{BB962C8B-B14F-4D97-AF65-F5344CB8AC3E}">
        <p14:creationId xmlns:p14="http://schemas.microsoft.com/office/powerpoint/2010/main" val="5225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CDFD1-3AB3-44EC-8AE1-A967A771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Q-</a:t>
            </a:r>
            <a:r>
              <a:rPr lang="pt-BR" dirty="0" err="1"/>
              <a:t>learning</a:t>
            </a:r>
            <a:r>
              <a:rPr lang="pt-BR" dirty="0"/>
              <a:t> corresponde ao esperado intuitivamente?</a:t>
            </a:r>
          </a:p>
          <a:p>
            <a:r>
              <a:rPr lang="pt-BR" dirty="0"/>
              <a:t>Quantas rodadas foram necessárias para chegar a este resultado?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i="1" dirty="0"/>
              <a:t>Does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i="1" dirty="0"/>
              <a:t> </a:t>
            </a:r>
            <a:r>
              <a:rPr lang="pt-BR" i="1" dirty="0" err="1"/>
              <a:t>provided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i="1" dirty="0"/>
              <a:t> Q-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i="1" dirty="0" err="1"/>
              <a:t>correspond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what</a:t>
            </a:r>
            <a:r>
              <a:rPr lang="pt-BR" i="1" dirty="0"/>
              <a:t> </a:t>
            </a:r>
            <a:r>
              <a:rPr lang="pt-BR" i="1" dirty="0" err="1"/>
              <a:t>would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expected</a:t>
            </a:r>
            <a:r>
              <a:rPr lang="pt-BR" i="1" dirty="0"/>
              <a:t> </a:t>
            </a:r>
            <a:r>
              <a:rPr lang="pt-BR" i="1" dirty="0" err="1"/>
              <a:t>intuitively</a:t>
            </a:r>
            <a:r>
              <a:rPr lang="pt-BR" i="1" dirty="0"/>
              <a:t>?</a:t>
            </a:r>
          </a:p>
          <a:p>
            <a:r>
              <a:rPr lang="pt-BR" i="1" dirty="0" err="1"/>
              <a:t>How</a:t>
            </a:r>
            <a:r>
              <a:rPr lang="pt-BR" i="1" dirty="0"/>
              <a:t> </a:t>
            </a:r>
            <a:r>
              <a:rPr lang="pt-BR" i="1" dirty="0" err="1"/>
              <a:t>many</a:t>
            </a:r>
            <a:r>
              <a:rPr lang="pt-BR" i="1" dirty="0"/>
              <a:t> rounds </a:t>
            </a:r>
            <a:r>
              <a:rPr lang="pt-BR" i="1" dirty="0" err="1"/>
              <a:t>were</a:t>
            </a:r>
            <a:r>
              <a:rPr lang="pt-BR" i="1" dirty="0"/>
              <a:t> </a:t>
            </a:r>
            <a:r>
              <a:rPr lang="pt-BR" i="1" dirty="0" err="1"/>
              <a:t>required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reach</a:t>
            </a:r>
            <a:r>
              <a:rPr lang="pt-BR" i="1" dirty="0"/>
              <a:t>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i="1" dirty="0"/>
              <a:t>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6E73B-748E-467F-888A-F138CEE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220960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CDFD1-3AB3-44EC-8AE1-A967A771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AD37FDF-142F-469B-A09F-952DAA29DCD3}"/>
              </a:ext>
            </a:extLst>
          </p:cNvPr>
          <p:cNvSpPr/>
          <p:nvPr/>
        </p:nvSpPr>
        <p:spPr>
          <a:xfrm>
            <a:off x="4057095" y="2432929"/>
            <a:ext cx="4607512" cy="3497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6E73B-748E-467F-888A-F138CEE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60EE55-765E-450F-A77C-EED4D6CEFE1B}"/>
              </a:ext>
            </a:extLst>
          </p:cNvPr>
          <p:cNvSpPr/>
          <p:nvPr/>
        </p:nvSpPr>
        <p:spPr>
          <a:xfrm>
            <a:off x="420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BEFBE5-FD58-4BD6-8F0B-4556B39E0C86}"/>
              </a:ext>
            </a:extLst>
          </p:cNvPr>
          <p:cNvSpPr/>
          <p:nvPr/>
        </p:nvSpPr>
        <p:spPr>
          <a:xfrm>
            <a:off x="420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170DD6-1916-43AC-BDDE-429808EDA6E5}"/>
              </a:ext>
            </a:extLst>
          </p:cNvPr>
          <p:cNvSpPr/>
          <p:nvPr/>
        </p:nvSpPr>
        <p:spPr>
          <a:xfrm>
            <a:off x="528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436AED-C76C-431F-8802-6852834BBACA}"/>
              </a:ext>
            </a:extLst>
          </p:cNvPr>
          <p:cNvSpPr/>
          <p:nvPr/>
        </p:nvSpPr>
        <p:spPr>
          <a:xfrm>
            <a:off x="528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42FE84-FBB6-4C13-924B-73369E1322DE}"/>
              </a:ext>
            </a:extLst>
          </p:cNvPr>
          <p:cNvSpPr/>
          <p:nvPr/>
        </p:nvSpPr>
        <p:spPr>
          <a:xfrm>
            <a:off x="528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E64F785-E817-4CCE-8971-C656C542DDF6}"/>
              </a:ext>
            </a:extLst>
          </p:cNvPr>
          <p:cNvSpPr/>
          <p:nvPr/>
        </p:nvSpPr>
        <p:spPr>
          <a:xfrm>
            <a:off x="6368015" y="256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D16A46-DD4D-489E-BE9B-0D2FF4E859CB}"/>
              </a:ext>
            </a:extLst>
          </p:cNvPr>
          <p:cNvSpPr/>
          <p:nvPr/>
        </p:nvSpPr>
        <p:spPr>
          <a:xfrm>
            <a:off x="636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002EA1-8EEA-452F-826A-5B4F669F5590}"/>
              </a:ext>
            </a:extLst>
          </p:cNvPr>
          <p:cNvSpPr/>
          <p:nvPr/>
        </p:nvSpPr>
        <p:spPr>
          <a:xfrm>
            <a:off x="636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41AA9A-C1A2-42A0-9585-AA2F6B3D4D94}"/>
              </a:ext>
            </a:extLst>
          </p:cNvPr>
          <p:cNvSpPr/>
          <p:nvPr/>
        </p:nvSpPr>
        <p:spPr>
          <a:xfrm>
            <a:off x="7448015" y="2567866"/>
            <a:ext cx="1080000" cy="10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48A292E-42A2-4AF8-9D16-B25572C500DB}"/>
              </a:ext>
            </a:extLst>
          </p:cNvPr>
          <p:cNvSpPr/>
          <p:nvPr/>
        </p:nvSpPr>
        <p:spPr>
          <a:xfrm>
            <a:off x="7448015" y="364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809A94-177A-49C9-8CDA-50E946714407}"/>
              </a:ext>
            </a:extLst>
          </p:cNvPr>
          <p:cNvSpPr/>
          <p:nvPr/>
        </p:nvSpPr>
        <p:spPr>
          <a:xfrm>
            <a:off x="7448015" y="472786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07F5FE-565F-4241-BB6C-A6030EE2A4DC}"/>
              </a:ext>
            </a:extLst>
          </p:cNvPr>
          <p:cNvSpPr/>
          <p:nvPr/>
        </p:nvSpPr>
        <p:spPr>
          <a:xfrm>
            <a:off x="4208015" y="4727866"/>
            <a:ext cx="1080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F66051-4586-498C-80B1-338F1587D76C}"/>
              </a:ext>
            </a:extLst>
          </p:cNvPr>
          <p:cNvSpPr/>
          <p:nvPr/>
        </p:nvSpPr>
        <p:spPr>
          <a:xfrm>
            <a:off x="1715240" y="2627108"/>
            <a:ext cx="1464815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recompensas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C3454E0-206F-419B-98C5-CEFFDB9FCCDE}"/>
              </a:ext>
            </a:extLst>
          </p:cNvPr>
          <p:cNvSpPr/>
          <p:nvPr/>
        </p:nvSpPr>
        <p:spPr>
          <a:xfrm>
            <a:off x="4350058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C921B-A91C-41BE-AE7B-72BDFBB2FE92}"/>
              </a:ext>
            </a:extLst>
          </p:cNvPr>
          <p:cNvSpPr/>
          <p:nvPr/>
        </p:nvSpPr>
        <p:spPr>
          <a:xfrm>
            <a:off x="4350058" y="3701901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47466AF-29D2-4A4E-B899-0687BF940334}"/>
              </a:ext>
            </a:extLst>
          </p:cNvPr>
          <p:cNvSpPr/>
          <p:nvPr/>
        </p:nvSpPr>
        <p:spPr>
          <a:xfrm>
            <a:off x="4353279" y="4807840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74BC9E8-4BC9-40BF-B786-007F160FEACD}"/>
              </a:ext>
            </a:extLst>
          </p:cNvPr>
          <p:cNvSpPr/>
          <p:nvPr/>
        </p:nvSpPr>
        <p:spPr>
          <a:xfrm>
            <a:off x="5438935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D0947F-4544-48F0-8D93-E78C95203274}"/>
              </a:ext>
            </a:extLst>
          </p:cNvPr>
          <p:cNvSpPr/>
          <p:nvPr/>
        </p:nvSpPr>
        <p:spPr>
          <a:xfrm>
            <a:off x="5438935" y="370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-100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753770-A7C7-490E-ADEA-E858E48E2147}"/>
              </a:ext>
            </a:extLst>
          </p:cNvPr>
          <p:cNvSpPr/>
          <p:nvPr/>
        </p:nvSpPr>
        <p:spPr>
          <a:xfrm>
            <a:off x="5438934" y="478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5C33EF2-4BFE-4D7E-889C-8858BDAFC4B9}"/>
              </a:ext>
            </a:extLst>
          </p:cNvPr>
          <p:cNvSpPr/>
          <p:nvPr/>
        </p:nvSpPr>
        <p:spPr>
          <a:xfrm>
            <a:off x="6518935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B980F6E-EA1A-4129-895A-68B2BDC17F94}"/>
              </a:ext>
            </a:extLst>
          </p:cNvPr>
          <p:cNvSpPr/>
          <p:nvPr/>
        </p:nvSpPr>
        <p:spPr>
          <a:xfrm>
            <a:off x="6518935" y="3725262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2D765F-7256-494D-BC5B-C84A80C60BA1}"/>
              </a:ext>
            </a:extLst>
          </p:cNvPr>
          <p:cNvSpPr/>
          <p:nvPr/>
        </p:nvSpPr>
        <p:spPr>
          <a:xfrm>
            <a:off x="6518934" y="4783825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5FDBC3D-A594-45F2-9ABF-E8433C44F61C}"/>
              </a:ext>
            </a:extLst>
          </p:cNvPr>
          <p:cNvSpPr/>
          <p:nvPr/>
        </p:nvSpPr>
        <p:spPr>
          <a:xfrm>
            <a:off x="7585132" y="3696871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94811CB-99C0-4627-A5A5-BFC71617EB32}"/>
              </a:ext>
            </a:extLst>
          </p:cNvPr>
          <p:cNvSpPr/>
          <p:nvPr/>
        </p:nvSpPr>
        <p:spPr>
          <a:xfrm>
            <a:off x="7580507" y="4807840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+10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862AE5-C45B-4939-8715-24471CAA36E6}"/>
              </a:ext>
            </a:extLst>
          </p:cNvPr>
          <p:cNvSpPr/>
          <p:nvPr/>
        </p:nvSpPr>
        <p:spPr>
          <a:xfrm>
            <a:off x="7580506" y="2627108"/>
            <a:ext cx="868591" cy="456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+100</a:t>
            </a:r>
          </a:p>
        </p:txBody>
      </p:sp>
      <p:sp>
        <p:nvSpPr>
          <p:cNvPr id="32" name="Balão de Fala: Oval 31">
            <a:extLst>
              <a:ext uri="{FF2B5EF4-FFF2-40B4-BE49-F238E27FC236}">
                <a16:creationId xmlns:a16="http://schemas.microsoft.com/office/drawing/2014/main" id="{0365EA94-0C13-45CD-BC88-648CBDA84D3E}"/>
              </a:ext>
            </a:extLst>
          </p:cNvPr>
          <p:cNvSpPr/>
          <p:nvPr/>
        </p:nvSpPr>
        <p:spPr>
          <a:xfrm>
            <a:off x="9019713" y="1562470"/>
            <a:ext cx="1580225" cy="648159"/>
          </a:xfrm>
          <a:prstGeom prst="wedgeEllipseCallout">
            <a:avLst>
              <a:gd name="adj1" fmla="val -70833"/>
              <a:gd name="adj2" fmla="val 13350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 terminal</a:t>
            </a:r>
          </a:p>
        </p:txBody>
      </p:sp>
      <p:sp>
        <p:nvSpPr>
          <p:cNvPr id="33" name="Balão de Fala: Oval 32">
            <a:extLst>
              <a:ext uri="{FF2B5EF4-FFF2-40B4-BE49-F238E27FC236}">
                <a16:creationId xmlns:a16="http://schemas.microsoft.com/office/drawing/2014/main" id="{CC41921B-0B3D-48CE-A209-83C8F92E4A94}"/>
              </a:ext>
            </a:extLst>
          </p:cNvPr>
          <p:cNvSpPr/>
          <p:nvPr/>
        </p:nvSpPr>
        <p:spPr>
          <a:xfrm>
            <a:off x="2087790" y="4459745"/>
            <a:ext cx="1580225" cy="648159"/>
          </a:xfrm>
          <a:prstGeom prst="wedgeEllipseCallout">
            <a:avLst>
              <a:gd name="adj1" fmla="val 73549"/>
              <a:gd name="adj2" fmla="val 732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 inicial</a:t>
            </a:r>
          </a:p>
        </p:txBody>
      </p:sp>
      <p:sp>
        <p:nvSpPr>
          <p:cNvPr id="34" name="Balão de Fala: Oval 33">
            <a:extLst>
              <a:ext uri="{FF2B5EF4-FFF2-40B4-BE49-F238E27FC236}">
                <a16:creationId xmlns:a16="http://schemas.microsoft.com/office/drawing/2014/main" id="{FD34DCC4-1E1E-40A5-A2DF-20881E09EE9E}"/>
              </a:ext>
            </a:extLst>
          </p:cNvPr>
          <p:cNvSpPr/>
          <p:nvPr/>
        </p:nvSpPr>
        <p:spPr>
          <a:xfrm>
            <a:off x="8954494" y="4198122"/>
            <a:ext cx="2133716" cy="648159"/>
          </a:xfrm>
          <a:prstGeom prst="wedgeEllipseCallout">
            <a:avLst>
              <a:gd name="adj1" fmla="val -67462"/>
              <a:gd name="adj2" fmla="val 691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Recompensa modificada</a:t>
            </a:r>
          </a:p>
        </p:txBody>
      </p:sp>
    </p:spTree>
    <p:extLst>
      <p:ext uri="{BB962C8B-B14F-4D97-AF65-F5344CB8AC3E}">
        <p14:creationId xmlns:p14="http://schemas.microsoft.com/office/powerpoint/2010/main" val="269697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CDFD1-3AB3-44EC-8AE1-A967A771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Q-</a:t>
            </a:r>
            <a:r>
              <a:rPr lang="pt-BR" dirty="0" err="1"/>
              <a:t>learning</a:t>
            </a:r>
            <a:r>
              <a:rPr lang="pt-BR" dirty="0"/>
              <a:t> corresponde ao esperado intuitivamente?</a:t>
            </a:r>
          </a:p>
          <a:p>
            <a:r>
              <a:rPr lang="pt-BR" dirty="0"/>
              <a:t>Em caso negativo, é possível ajustar as informações dos estados para induzir o Q-</a:t>
            </a:r>
            <a:r>
              <a:rPr lang="pt-BR" dirty="0" err="1"/>
              <a:t>learning</a:t>
            </a:r>
            <a:r>
              <a:rPr lang="pt-BR" dirty="0"/>
              <a:t> a produzir o resultado desejado?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i="1" dirty="0"/>
              <a:t>Does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i="1" dirty="0"/>
              <a:t> </a:t>
            </a:r>
            <a:r>
              <a:rPr lang="pt-BR" i="1" dirty="0" err="1"/>
              <a:t>provided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i="1" dirty="0"/>
              <a:t> Q-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i="1" dirty="0" err="1"/>
              <a:t>correspond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what</a:t>
            </a:r>
            <a:r>
              <a:rPr lang="pt-BR" i="1" dirty="0"/>
              <a:t> </a:t>
            </a:r>
            <a:r>
              <a:rPr lang="pt-BR" i="1" dirty="0" err="1"/>
              <a:t>would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expected</a:t>
            </a:r>
            <a:r>
              <a:rPr lang="pt-BR" i="1" dirty="0"/>
              <a:t> </a:t>
            </a:r>
            <a:r>
              <a:rPr lang="pt-BR" i="1" dirty="0" err="1"/>
              <a:t>intuitively</a:t>
            </a:r>
            <a:r>
              <a:rPr lang="pt-BR" i="1" dirty="0"/>
              <a:t>?</a:t>
            </a:r>
          </a:p>
          <a:p>
            <a:r>
              <a:rPr lang="pt-BR" i="1" dirty="0"/>
              <a:t>In case it does </a:t>
            </a:r>
            <a:r>
              <a:rPr lang="pt-BR" i="1" dirty="0" err="1"/>
              <a:t>not</a:t>
            </a:r>
            <a:r>
              <a:rPr lang="pt-BR" i="1" dirty="0"/>
              <a:t>, </a:t>
            </a:r>
            <a:r>
              <a:rPr lang="pt-BR" i="1" dirty="0" err="1"/>
              <a:t>is</a:t>
            </a:r>
            <a:r>
              <a:rPr lang="pt-BR" i="1" dirty="0"/>
              <a:t> it </a:t>
            </a:r>
            <a:r>
              <a:rPr lang="pt-BR" i="1" dirty="0" err="1"/>
              <a:t>possible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adjust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informations</a:t>
            </a:r>
            <a:r>
              <a:rPr lang="pt-BR" i="1" dirty="0"/>
              <a:t> </a:t>
            </a:r>
            <a:r>
              <a:rPr lang="pt-BR" i="1" dirty="0" err="1"/>
              <a:t>about</a:t>
            </a:r>
            <a:r>
              <a:rPr lang="pt-BR" i="1" dirty="0"/>
              <a:t> </a:t>
            </a:r>
            <a:r>
              <a:rPr lang="pt-BR" i="1" dirty="0" err="1"/>
              <a:t>states</a:t>
            </a:r>
            <a:r>
              <a:rPr lang="pt-BR" i="1" dirty="0"/>
              <a:t> in </a:t>
            </a:r>
            <a:r>
              <a:rPr lang="pt-BR" i="1" dirty="0" err="1"/>
              <a:t>order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induce</a:t>
            </a:r>
            <a:r>
              <a:rPr lang="pt-BR" i="1" dirty="0"/>
              <a:t> Q-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produce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desired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i="1" dirty="0"/>
              <a:t>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6E73B-748E-467F-888A-F138CEE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</p:spTree>
    <p:extLst>
      <p:ext uri="{BB962C8B-B14F-4D97-AF65-F5344CB8AC3E}">
        <p14:creationId xmlns:p14="http://schemas.microsoft.com/office/powerpoint/2010/main" val="124295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381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Inteligência Artificial</vt:lpstr>
      <vt:lpstr>Apresentação do PowerPoint</vt:lpstr>
      <vt:lpstr>Exercícios</vt:lpstr>
      <vt:lpstr>Exercícios</vt:lpstr>
      <vt:lpstr>Exercício 1</vt:lpstr>
      <vt:lpstr>Exercício 1</vt:lpstr>
      <vt:lpstr>Exercício 2</vt:lpstr>
      <vt:lpstr>Exercício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Flavio Soares Correa da Silva</dc:creator>
  <cp:lastModifiedBy>Flavio Soares Correa da Silva</cp:lastModifiedBy>
  <cp:revision>272</cp:revision>
  <dcterms:created xsi:type="dcterms:W3CDTF">2020-04-21T11:37:04Z</dcterms:created>
  <dcterms:modified xsi:type="dcterms:W3CDTF">2021-06-22T12:15:54Z</dcterms:modified>
</cp:coreProperties>
</file>