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665A1-7E7D-4ABE-AF00-CE3315DB89F3}" v="22" dt="2025-07-09T01:09:07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FERNANDA MARTINS" userId="9d0084fd-771e-42da-a817-d11db43753e7" providerId="ADAL" clId="{213665A1-7E7D-4ABE-AF00-CE3315DB89F3}"/>
    <pc:docChg chg="undo custSel addSld modSld">
      <pc:chgData name="JESSICA FERNANDA MARTINS" userId="9d0084fd-771e-42da-a817-d11db43753e7" providerId="ADAL" clId="{213665A1-7E7D-4ABE-AF00-CE3315DB89F3}" dt="2025-07-09T01:09:36.345" v="569" actId="1076"/>
      <pc:docMkLst>
        <pc:docMk/>
      </pc:docMkLst>
      <pc:sldChg chg="modSp">
        <pc:chgData name="JESSICA FERNANDA MARTINS" userId="9d0084fd-771e-42da-a817-d11db43753e7" providerId="ADAL" clId="{213665A1-7E7D-4ABE-AF00-CE3315DB89F3}" dt="2025-07-09T01:06:15.989" v="341" actId="478"/>
        <pc:sldMkLst>
          <pc:docMk/>
          <pc:sldMk cId="2268121028" sldId="257"/>
        </pc:sldMkLst>
        <pc:graphicFrameChg chg="mod">
          <ac:chgData name="JESSICA FERNANDA MARTINS" userId="9d0084fd-771e-42da-a817-d11db43753e7" providerId="ADAL" clId="{213665A1-7E7D-4ABE-AF00-CE3315DB89F3}" dt="2025-07-09T01:06:15.989" v="341" actId="478"/>
          <ac:graphicFrameMkLst>
            <pc:docMk/>
            <pc:sldMk cId="2268121028" sldId="257"/>
            <ac:graphicFrameMk id="6" creationId="{1A282745-0197-5304-1002-E0B9E68D3227}"/>
          </ac:graphicFrameMkLst>
        </pc:graphicFrameChg>
      </pc:sldChg>
      <pc:sldChg chg="modSp">
        <pc:chgData name="JESSICA FERNANDA MARTINS" userId="9d0084fd-771e-42da-a817-d11db43753e7" providerId="ADAL" clId="{213665A1-7E7D-4ABE-AF00-CE3315DB89F3}" dt="2025-07-09T01:06:42.851" v="343" actId="478"/>
        <pc:sldMkLst>
          <pc:docMk/>
          <pc:sldMk cId="747627612" sldId="258"/>
        </pc:sldMkLst>
        <pc:graphicFrameChg chg="mod">
          <ac:chgData name="JESSICA FERNANDA MARTINS" userId="9d0084fd-771e-42da-a817-d11db43753e7" providerId="ADAL" clId="{213665A1-7E7D-4ABE-AF00-CE3315DB89F3}" dt="2025-07-09T01:06:42.851" v="343" actId="478"/>
          <ac:graphicFrameMkLst>
            <pc:docMk/>
            <pc:sldMk cId="747627612" sldId="258"/>
            <ac:graphicFrameMk id="9" creationId="{4D28FB7E-A112-940E-3E70-04F0354BE601}"/>
          </ac:graphicFrameMkLst>
        </pc:graphicFrameChg>
      </pc:sldChg>
      <pc:sldChg chg="addSp delSp modSp new mod">
        <pc:chgData name="JESSICA FERNANDA MARTINS" userId="9d0084fd-771e-42da-a817-d11db43753e7" providerId="ADAL" clId="{213665A1-7E7D-4ABE-AF00-CE3315DB89F3}" dt="2025-07-09T01:01:15.503" v="179" actId="1076"/>
        <pc:sldMkLst>
          <pc:docMk/>
          <pc:sldMk cId="2522401632" sldId="262"/>
        </pc:sldMkLst>
        <pc:spChg chg="del">
          <ac:chgData name="JESSICA FERNANDA MARTINS" userId="9d0084fd-771e-42da-a817-d11db43753e7" providerId="ADAL" clId="{213665A1-7E7D-4ABE-AF00-CE3315DB89F3}" dt="2025-07-09T00:58:31.271" v="1" actId="478"/>
          <ac:spMkLst>
            <pc:docMk/>
            <pc:sldMk cId="2522401632" sldId="262"/>
            <ac:spMk id="2" creationId="{BCC983AC-B0D4-0DC8-AF9A-6D9B1A32C509}"/>
          </ac:spMkLst>
        </pc:spChg>
        <pc:spChg chg="del">
          <ac:chgData name="JESSICA FERNANDA MARTINS" userId="9d0084fd-771e-42da-a817-d11db43753e7" providerId="ADAL" clId="{213665A1-7E7D-4ABE-AF00-CE3315DB89F3}" dt="2025-07-09T00:58:34.026" v="2" actId="478"/>
          <ac:spMkLst>
            <pc:docMk/>
            <pc:sldMk cId="2522401632" sldId="262"/>
            <ac:spMk id="3" creationId="{C045B362-0473-14BB-ABE9-B186BE1BC1FC}"/>
          </ac:spMkLst>
        </pc:spChg>
        <pc:spChg chg="add mod">
          <ac:chgData name="JESSICA FERNANDA MARTINS" userId="9d0084fd-771e-42da-a817-d11db43753e7" providerId="ADAL" clId="{213665A1-7E7D-4ABE-AF00-CE3315DB89F3}" dt="2025-07-09T00:58:34.452" v="3"/>
          <ac:spMkLst>
            <pc:docMk/>
            <pc:sldMk cId="2522401632" sldId="262"/>
            <ac:spMk id="5" creationId="{D3096BA2-A7A3-5858-44CA-07DE6FC4C991}"/>
          </ac:spMkLst>
        </pc:spChg>
        <pc:spChg chg="add mod">
          <ac:chgData name="JESSICA FERNANDA MARTINS" userId="9d0084fd-771e-42da-a817-d11db43753e7" providerId="ADAL" clId="{213665A1-7E7D-4ABE-AF00-CE3315DB89F3}" dt="2025-07-09T00:58:34.452" v="3"/>
          <ac:spMkLst>
            <pc:docMk/>
            <pc:sldMk cId="2522401632" sldId="262"/>
            <ac:spMk id="6" creationId="{516C6E08-2B47-FCF8-2789-79143070EEF0}"/>
          </ac:spMkLst>
        </pc:spChg>
        <pc:spChg chg="add mod">
          <ac:chgData name="JESSICA FERNANDA MARTINS" userId="9d0084fd-771e-42da-a817-d11db43753e7" providerId="ADAL" clId="{213665A1-7E7D-4ABE-AF00-CE3315DB89F3}" dt="2025-07-09T00:58:50.076" v="22" actId="14100"/>
          <ac:spMkLst>
            <pc:docMk/>
            <pc:sldMk cId="2522401632" sldId="262"/>
            <ac:spMk id="7" creationId="{BC68D82E-2D30-E047-E0FB-FE747F174269}"/>
          </ac:spMkLst>
        </pc:spChg>
        <pc:spChg chg="add mod">
          <ac:chgData name="JESSICA FERNANDA MARTINS" userId="9d0084fd-771e-42da-a817-d11db43753e7" providerId="ADAL" clId="{213665A1-7E7D-4ABE-AF00-CE3315DB89F3}" dt="2025-07-09T00:59:16.418" v="53" actId="20577"/>
          <ac:spMkLst>
            <pc:docMk/>
            <pc:sldMk cId="2522401632" sldId="262"/>
            <ac:spMk id="9" creationId="{AF348047-1422-9B21-5063-190FCE7B0551}"/>
          </ac:spMkLst>
        </pc:spChg>
        <pc:spChg chg="add mod">
          <ac:chgData name="JESSICA FERNANDA MARTINS" userId="9d0084fd-771e-42da-a817-d11db43753e7" providerId="ADAL" clId="{213665A1-7E7D-4ABE-AF00-CE3315DB89F3}" dt="2025-07-09T00:59:27.406" v="72" actId="20577"/>
          <ac:spMkLst>
            <pc:docMk/>
            <pc:sldMk cId="2522401632" sldId="262"/>
            <ac:spMk id="10" creationId="{9C0FBDC9-FD00-8E59-4D8F-FEE3F8BB0AF3}"/>
          </ac:spMkLst>
        </pc:spChg>
        <pc:spChg chg="add mod">
          <ac:chgData name="JESSICA FERNANDA MARTINS" userId="9d0084fd-771e-42da-a817-d11db43753e7" providerId="ADAL" clId="{213665A1-7E7D-4ABE-AF00-CE3315DB89F3}" dt="2025-07-09T01:00:31.912" v="142" actId="20577"/>
          <ac:spMkLst>
            <pc:docMk/>
            <pc:sldMk cId="2522401632" sldId="262"/>
            <ac:spMk id="11" creationId="{1368AF96-FA7F-4E7B-E69F-7D9297D24DBC}"/>
          </ac:spMkLst>
        </pc:spChg>
        <pc:spChg chg="add mod">
          <ac:chgData name="JESSICA FERNANDA MARTINS" userId="9d0084fd-771e-42da-a817-d11db43753e7" providerId="ADAL" clId="{213665A1-7E7D-4ABE-AF00-CE3315DB89F3}" dt="2025-07-09T01:01:15.503" v="179" actId="1076"/>
          <ac:spMkLst>
            <pc:docMk/>
            <pc:sldMk cId="2522401632" sldId="262"/>
            <ac:spMk id="12" creationId="{058FD5AB-0677-6802-7BE0-A73401E30AF1}"/>
          </ac:spMkLst>
        </pc:spChg>
        <pc:grpChg chg="add mod">
          <ac:chgData name="JESSICA FERNANDA MARTINS" userId="9d0084fd-771e-42da-a817-d11db43753e7" providerId="ADAL" clId="{213665A1-7E7D-4ABE-AF00-CE3315DB89F3}" dt="2025-07-09T00:58:36.443" v="4" actId="1076"/>
          <ac:grpSpMkLst>
            <pc:docMk/>
            <pc:sldMk cId="2522401632" sldId="262"/>
            <ac:grpSpMk id="4" creationId="{E1BF28D5-5863-B746-F477-29B061BF49B2}"/>
          </ac:grpSpMkLst>
        </pc:grpChg>
        <pc:picChg chg="add mod">
          <ac:chgData name="JESSICA FERNANDA MARTINS" userId="9d0084fd-771e-42da-a817-d11db43753e7" providerId="ADAL" clId="{213665A1-7E7D-4ABE-AF00-CE3315DB89F3}" dt="2025-07-09T00:59:02.518" v="25" actId="1076"/>
          <ac:picMkLst>
            <pc:docMk/>
            <pc:sldMk cId="2522401632" sldId="262"/>
            <ac:picMk id="8" creationId="{BAF5196B-A206-3689-E20C-EDB602684309}"/>
          </ac:picMkLst>
        </pc:picChg>
      </pc:sldChg>
      <pc:sldChg chg="addSp delSp modSp new mod">
        <pc:chgData name="JESSICA FERNANDA MARTINS" userId="9d0084fd-771e-42da-a817-d11db43753e7" providerId="ADAL" clId="{213665A1-7E7D-4ABE-AF00-CE3315DB89F3}" dt="2025-07-09T01:05:53.349" v="340" actId="478"/>
        <pc:sldMkLst>
          <pc:docMk/>
          <pc:sldMk cId="3157482164" sldId="263"/>
        </pc:sldMkLst>
        <pc:spChg chg="del">
          <ac:chgData name="JESSICA FERNANDA MARTINS" userId="9d0084fd-771e-42da-a817-d11db43753e7" providerId="ADAL" clId="{213665A1-7E7D-4ABE-AF00-CE3315DB89F3}" dt="2025-07-09T01:01:46.668" v="181" actId="478"/>
          <ac:spMkLst>
            <pc:docMk/>
            <pc:sldMk cId="3157482164" sldId="263"/>
            <ac:spMk id="2" creationId="{071068C2-FA94-B5FA-75CD-68393B3154F8}"/>
          </ac:spMkLst>
        </pc:spChg>
        <pc:spChg chg="del mod">
          <ac:chgData name="JESSICA FERNANDA MARTINS" userId="9d0084fd-771e-42da-a817-d11db43753e7" providerId="ADAL" clId="{213665A1-7E7D-4ABE-AF00-CE3315DB89F3}" dt="2025-07-09T01:01:51.649" v="183" actId="478"/>
          <ac:spMkLst>
            <pc:docMk/>
            <pc:sldMk cId="3157482164" sldId="263"/>
            <ac:spMk id="3" creationId="{5776C6CF-CA8B-F364-E9D8-AB1769370331}"/>
          </ac:spMkLst>
        </pc:spChg>
        <pc:spChg chg="add mod">
          <ac:chgData name="JESSICA FERNANDA MARTINS" userId="9d0084fd-771e-42da-a817-d11db43753e7" providerId="ADAL" clId="{213665A1-7E7D-4ABE-AF00-CE3315DB89F3}" dt="2025-07-09T01:02:05.553" v="184"/>
          <ac:spMkLst>
            <pc:docMk/>
            <pc:sldMk cId="3157482164" sldId="263"/>
            <ac:spMk id="5" creationId="{FB88C045-07C3-41A2-6866-2239C4D5247B}"/>
          </ac:spMkLst>
        </pc:spChg>
        <pc:spChg chg="add mod">
          <ac:chgData name="JESSICA FERNANDA MARTINS" userId="9d0084fd-771e-42da-a817-d11db43753e7" providerId="ADAL" clId="{213665A1-7E7D-4ABE-AF00-CE3315DB89F3}" dt="2025-07-09T01:02:13.021" v="187" actId="1076"/>
          <ac:spMkLst>
            <pc:docMk/>
            <pc:sldMk cId="3157482164" sldId="263"/>
            <ac:spMk id="6" creationId="{2C0612D4-6C22-840D-895E-42F14BE17361}"/>
          </ac:spMkLst>
        </pc:spChg>
        <pc:spChg chg="add mod">
          <ac:chgData name="JESSICA FERNANDA MARTINS" userId="9d0084fd-771e-42da-a817-d11db43753e7" providerId="ADAL" clId="{213665A1-7E7D-4ABE-AF00-CE3315DB89F3}" dt="2025-07-09T01:02:14.955" v="188"/>
          <ac:spMkLst>
            <pc:docMk/>
            <pc:sldMk cId="3157482164" sldId="263"/>
            <ac:spMk id="8" creationId="{AE3E6339-2F17-859F-A19F-0D81FEBF1824}"/>
          </ac:spMkLst>
        </pc:spChg>
        <pc:spChg chg="add mod">
          <ac:chgData name="JESSICA FERNANDA MARTINS" userId="9d0084fd-771e-42da-a817-d11db43753e7" providerId="ADAL" clId="{213665A1-7E7D-4ABE-AF00-CE3315DB89F3}" dt="2025-07-09T01:02:14.955" v="188"/>
          <ac:spMkLst>
            <pc:docMk/>
            <pc:sldMk cId="3157482164" sldId="263"/>
            <ac:spMk id="9" creationId="{3C0A929A-79FF-201F-D5A4-C47B308B7E33}"/>
          </ac:spMkLst>
        </pc:spChg>
        <pc:spChg chg="add mod">
          <ac:chgData name="JESSICA FERNANDA MARTINS" userId="9d0084fd-771e-42da-a817-d11db43753e7" providerId="ADAL" clId="{213665A1-7E7D-4ABE-AF00-CE3315DB89F3}" dt="2025-07-09T01:02:16.168" v="189"/>
          <ac:spMkLst>
            <pc:docMk/>
            <pc:sldMk cId="3157482164" sldId="263"/>
            <ac:spMk id="11" creationId="{9D756F28-8481-AD1C-F3C1-3DC9EF61ECC5}"/>
          </ac:spMkLst>
        </pc:spChg>
        <pc:spChg chg="add mod">
          <ac:chgData name="JESSICA FERNANDA MARTINS" userId="9d0084fd-771e-42da-a817-d11db43753e7" providerId="ADAL" clId="{213665A1-7E7D-4ABE-AF00-CE3315DB89F3}" dt="2025-07-09T01:02:16.168" v="189"/>
          <ac:spMkLst>
            <pc:docMk/>
            <pc:sldMk cId="3157482164" sldId="263"/>
            <ac:spMk id="12" creationId="{93E5F40D-04BC-32C3-80E1-DFC9018759C9}"/>
          </ac:spMkLst>
        </pc:spChg>
        <pc:spChg chg="add del mod">
          <ac:chgData name="JESSICA FERNANDA MARTINS" userId="9d0084fd-771e-42da-a817-d11db43753e7" providerId="ADAL" clId="{213665A1-7E7D-4ABE-AF00-CE3315DB89F3}" dt="2025-07-09T01:04:53.819" v="283" actId="478"/>
          <ac:spMkLst>
            <pc:docMk/>
            <pc:sldMk cId="3157482164" sldId="263"/>
            <ac:spMk id="13" creationId="{BFACFF17-FB6A-F3D6-6056-D52B2DBB8D02}"/>
          </ac:spMkLst>
        </pc:spChg>
        <pc:spChg chg="add del mod">
          <ac:chgData name="JESSICA FERNANDA MARTINS" userId="9d0084fd-771e-42da-a817-d11db43753e7" providerId="ADAL" clId="{213665A1-7E7D-4ABE-AF00-CE3315DB89F3}" dt="2025-07-09T01:05:53.349" v="340" actId="478"/>
          <ac:spMkLst>
            <pc:docMk/>
            <pc:sldMk cId="3157482164" sldId="263"/>
            <ac:spMk id="14" creationId="{2CE8CCA9-0329-B5A5-A986-4352230CE7C8}"/>
          </ac:spMkLst>
        </pc:spChg>
        <pc:spChg chg="add del mod">
          <ac:chgData name="JESSICA FERNANDA MARTINS" userId="9d0084fd-771e-42da-a817-d11db43753e7" providerId="ADAL" clId="{213665A1-7E7D-4ABE-AF00-CE3315DB89F3}" dt="2025-07-09T01:04:30.845" v="273"/>
          <ac:spMkLst>
            <pc:docMk/>
            <pc:sldMk cId="3157482164" sldId="263"/>
            <ac:spMk id="15" creationId="{6ED7E7D8-66F9-E43A-BC20-63EC1066BF11}"/>
          </ac:spMkLst>
        </pc:spChg>
        <pc:spChg chg="add mod">
          <ac:chgData name="JESSICA FERNANDA MARTINS" userId="9d0084fd-771e-42da-a817-d11db43753e7" providerId="ADAL" clId="{213665A1-7E7D-4ABE-AF00-CE3315DB89F3}" dt="2025-07-09T01:05:44.519" v="338" actId="1076"/>
          <ac:spMkLst>
            <pc:docMk/>
            <pc:sldMk cId="3157482164" sldId="263"/>
            <ac:spMk id="20" creationId="{15A679FA-BFD7-9F74-15C4-F570A60F50B6}"/>
          </ac:spMkLst>
        </pc:spChg>
        <pc:grpChg chg="add mod">
          <ac:chgData name="JESSICA FERNANDA MARTINS" userId="9d0084fd-771e-42da-a817-d11db43753e7" providerId="ADAL" clId="{213665A1-7E7D-4ABE-AF00-CE3315DB89F3}" dt="2025-07-09T01:02:22.811" v="192" actId="1076"/>
          <ac:grpSpMkLst>
            <pc:docMk/>
            <pc:sldMk cId="3157482164" sldId="263"/>
            <ac:grpSpMk id="4" creationId="{D498E0A7-92FF-BCCE-2D9F-3C80D13612A1}"/>
          </ac:grpSpMkLst>
        </pc:grpChg>
        <pc:grpChg chg="add mod">
          <ac:chgData name="JESSICA FERNANDA MARTINS" userId="9d0084fd-771e-42da-a817-d11db43753e7" providerId="ADAL" clId="{213665A1-7E7D-4ABE-AF00-CE3315DB89F3}" dt="2025-07-09T01:02:14.955" v="188"/>
          <ac:grpSpMkLst>
            <pc:docMk/>
            <pc:sldMk cId="3157482164" sldId="263"/>
            <ac:grpSpMk id="7" creationId="{DB7A2B93-6736-75A6-B8E0-5E22F3F94E23}"/>
          </ac:grpSpMkLst>
        </pc:grpChg>
        <pc:grpChg chg="add mod">
          <ac:chgData name="JESSICA FERNANDA MARTINS" userId="9d0084fd-771e-42da-a817-d11db43753e7" providerId="ADAL" clId="{213665A1-7E7D-4ABE-AF00-CE3315DB89F3}" dt="2025-07-09T01:02:21.327" v="191" actId="1076"/>
          <ac:grpSpMkLst>
            <pc:docMk/>
            <pc:sldMk cId="3157482164" sldId="263"/>
            <ac:grpSpMk id="10" creationId="{F6CC859D-3091-8334-4CEE-0A6F33F12E2D}"/>
          </ac:grpSpMkLst>
        </pc:grpChg>
        <pc:picChg chg="add mod">
          <ac:chgData name="JESSICA FERNANDA MARTINS" userId="9d0084fd-771e-42da-a817-d11db43753e7" providerId="ADAL" clId="{213665A1-7E7D-4ABE-AF00-CE3315DB89F3}" dt="2025-07-09T01:04:04.473" v="271" actId="1076"/>
          <ac:picMkLst>
            <pc:docMk/>
            <pc:sldMk cId="3157482164" sldId="263"/>
            <ac:picMk id="17" creationId="{029FF49B-0768-FF5B-67D9-3542A1BACC4C}"/>
          </ac:picMkLst>
        </pc:picChg>
        <pc:picChg chg="add mod">
          <ac:chgData name="JESSICA FERNANDA MARTINS" userId="9d0084fd-771e-42da-a817-d11db43753e7" providerId="ADAL" clId="{213665A1-7E7D-4ABE-AF00-CE3315DB89F3}" dt="2025-07-09T01:04:56.317" v="284" actId="1076"/>
          <ac:picMkLst>
            <pc:docMk/>
            <pc:sldMk cId="3157482164" sldId="263"/>
            <ac:picMk id="19" creationId="{6759D29E-63E1-BB95-2B4A-9A594D585881}"/>
          </ac:picMkLst>
        </pc:picChg>
      </pc:sldChg>
      <pc:sldChg chg="addSp delSp modSp new mod">
        <pc:chgData name="JESSICA FERNANDA MARTINS" userId="9d0084fd-771e-42da-a817-d11db43753e7" providerId="ADAL" clId="{213665A1-7E7D-4ABE-AF00-CE3315DB89F3}" dt="2025-07-09T01:09:36.345" v="569" actId="1076"/>
        <pc:sldMkLst>
          <pc:docMk/>
          <pc:sldMk cId="1603906057" sldId="264"/>
        </pc:sldMkLst>
        <pc:spChg chg="del">
          <ac:chgData name="JESSICA FERNANDA MARTINS" userId="9d0084fd-771e-42da-a817-d11db43753e7" providerId="ADAL" clId="{213665A1-7E7D-4ABE-AF00-CE3315DB89F3}" dt="2025-07-09T01:07:09.086" v="345" actId="478"/>
          <ac:spMkLst>
            <pc:docMk/>
            <pc:sldMk cId="1603906057" sldId="264"/>
            <ac:spMk id="2" creationId="{578B516F-B2AC-4724-9F68-DEDFCC3B9FB2}"/>
          </ac:spMkLst>
        </pc:spChg>
        <pc:spChg chg="del">
          <ac:chgData name="JESSICA FERNANDA MARTINS" userId="9d0084fd-771e-42da-a817-d11db43753e7" providerId="ADAL" clId="{213665A1-7E7D-4ABE-AF00-CE3315DB89F3}" dt="2025-07-09T01:07:09.857" v="346" actId="478"/>
          <ac:spMkLst>
            <pc:docMk/>
            <pc:sldMk cId="1603906057" sldId="264"/>
            <ac:spMk id="3" creationId="{BFA1EE42-6D55-83FA-7722-6815BC23B7B9}"/>
          </ac:spMkLst>
        </pc:spChg>
        <pc:spChg chg="add mod">
          <ac:chgData name="JESSICA FERNANDA MARTINS" userId="9d0084fd-771e-42da-a817-d11db43753e7" providerId="ADAL" clId="{213665A1-7E7D-4ABE-AF00-CE3315DB89F3}" dt="2025-07-09T01:07:53.919" v="483" actId="122"/>
          <ac:spMkLst>
            <pc:docMk/>
            <pc:sldMk cId="1603906057" sldId="264"/>
            <ac:spMk id="4" creationId="{5B61E87B-7580-D002-28BD-09E7548D4B2D}"/>
          </ac:spMkLst>
        </pc:spChg>
        <pc:spChg chg="add mod">
          <ac:chgData name="JESSICA FERNANDA MARTINS" userId="9d0084fd-771e-42da-a817-d11db43753e7" providerId="ADAL" clId="{213665A1-7E7D-4ABE-AF00-CE3315DB89F3}" dt="2025-07-09T01:08:23.435" v="489" actId="255"/>
          <ac:spMkLst>
            <pc:docMk/>
            <pc:sldMk cId="1603906057" sldId="264"/>
            <ac:spMk id="5" creationId="{798A230F-87C5-CEE3-F6BB-5D6A2738D6C2}"/>
          </ac:spMkLst>
        </pc:spChg>
        <pc:spChg chg="add del">
          <ac:chgData name="JESSICA FERNANDA MARTINS" userId="9d0084fd-771e-42da-a817-d11db43753e7" providerId="ADAL" clId="{213665A1-7E7D-4ABE-AF00-CE3315DB89F3}" dt="2025-07-09T01:08:09.061" v="487" actId="11529"/>
          <ac:spMkLst>
            <pc:docMk/>
            <pc:sldMk cId="1603906057" sldId="264"/>
            <ac:spMk id="6" creationId="{2D1D3161-3814-3E69-89A2-A1939A295F2D}"/>
          </ac:spMkLst>
        </pc:spChg>
        <pc:spChg chg="add mod">
          <ac:chgData name="JESSICA FERNANDA MARTINS" userId="9d0084fd-771e-42da-a817-d11db43753e7" providerId="ADAL" clId="{213665A1-7E7D-4ABE-AF00-CE3315DB89F3}" dt="2025-07-09T01:08:37.610" v="529" actId="20577"/>
          <ac:spMkLst>
            <pc:docMk/>
            <pc:sldMk cId="1603906057" sldId="264"/>
            <ac:spMk id="7" creationId="{29B7090B-BE08-1175-355A-7EF5E6F7DF48}"/>
          </ac:spMkLst>
        </pc:spChg>
        <pc:spChg chg="add mod">
          <ac:chgData name="JESSICA FERNANDA MARTINS" userId="9d0084fd-771e-42da-a817-d11db43753e7" providerId="ADAL" clId="{213665A1-7E7D-4ABE-AF00-CE3315DB89F3}" dt="2025-07-09T01:09:02.933" v="532" actId="1076"/>
          <ac:spMkLst>
            <pc:docMk/>
            <pc:sldMk cId="1603906057" sldId="264"/>
            <ac:spMk id="8" creationId="{9B7DAD8C-2E70-0EDD-81F4-1D08D7D49D0D}"/>
          </ac:spMkLst>
        </pc:spChg>
        <pc:spChg chg="add mod">
          <ac:chgData name="JESSICA FERNANDA MARTINS" userId="9d0084fd-771e-42da-a817-d11db43753e7" providerId="ADAL" clId="{213665A1-7E7D-4ABE-AF00-CE3315DB89F3}" dt="2025-07-09T01:09:36.345" v="569" actId="1076"/>
          <ac:spMkLst>
            <pc:docMk/>
            <pc:sldMk cId="1603906057" sldId="264"/>
            <ac:spMk id="9" creationId="{8E8FCA3D-A758-5BDE-C8C1-27EAFB7D783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73F88-B7DE-4A31-95DB-FFFC9B9690AF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02FE962-494B-4ED1-BC7B-1D5DD7B72F6A}">
      <dgm:prSet phldrT="[Texto]"/>
      <dgm:spPr/>
      <dgm:t>
        <a:bodyPr/>
        <a:lstStyle/>
        <a:p>
          <a:r>
            <a:rPr lang="pt-BR" dirty="0"/>
            <a:t>Faça uma doação em dinheiro </a:t>
          </a:r>
        </a:p>
      </dgm:t>
    </dgm:pt>
    <dgm:pt modelId="{F8D7E13F-80DD-480F-86FC-FE7B41AE4C4F}" type="parTrans" cxnId="{A9888386-D6D4-4BE0-B861-B247F0BD3B69}">
      <dgm:prSet/>
      <dgm:spPr/>
      <dgm:t>
        <a:bodyPr/>
        <a:lstStyle/>
        <a:p>
          <a:endParaRPr lang="pt-BR"/>
        </a:p>
      </dgm:t>
    </dgm:pt>
    <dgm:pt modelId="{1AF038B9-A5D3-4B6A-97AF-E14568C93929}" type="sibTrans" cxnId="{A9888386-D6D4-4BE0-B861-B247F0BD3B69}">
      <dgm:prSet/>
      <dgm:spPr/>
      <dgm:t>
        <a:bodyPr/>
        <a:lstStyle/>
        <a:p>
          <a:endParaRPr lang="pt-BR"/>
        </a:p>
      </dgm:t>
    </dgm:pt>
    <dgm:pt modelId="{71389B0A-81B2-4FD5-8E9B-245B36C78B32}">
      <dgm:prSet phldrT="[Texto]"/>
      <dgm:spPr/>
      <dgm:t>
        <a:bodyPr/>
        <a:lstStyle/>
        <a:p>
          <a:r>
            <a:rPr lang="pt-BR" dirty="0"/>
            <a:t>Seja um voluntário da ação </a:t>
          </a:r>
        </a:p>
      </dgm:t>
    </dgm:pt>
    <dgm:pt modelId="{C3330AE7-F139-4EA7-B7CB-348DA58EEAB2}" type="parTrans" cxnId="{3B074CD2-4CAA-4504-994D-DCCCE18DCA69}">
      <dgm:prSet/>
      <dgm:spPr/>
      <dgm:t>
        <a:bodyPr/>
        <a:lstStyle/>
        <a:p>
          <a:endParaRPr lang="pt-BR"/>
        </a:p>
      </dgm:t>
    </dgm:pt>
    <dgm:pt modelId="{BE3DF1A5-F7A5-43E4-B438-E79E401504EA}" type="sibTrans" cxnId="{3B074CD2-4CAA-4504-994D-DCCCE18DCA69}">
      <dgm:prSet/>
      <dgm:spPr/>
      <dgm:t>
        <a:bodyPr/>
        <a:lstStyle/>
        <a:p>
          <a:endParaRPr lang="pt-BR"/>
        </a:p>
      </dgm:t>
    </dgm:pt>
    <dgm:pt modelId="{610852C9-244A-4A0B-BD00-C0DDFC54F4F4}">
      <dgm:prSet phldrT="[Texto]"/>
      <dgm:spPr/>
      <dgm:t>
        <a:bodyPr/>
        <a:lstStyle/>
        <a:p>
          <a:r>
            <a:rPr lang="pt-BR" dirty="0"/>
            <a:t>Seja nosso parceiro amigo </a:t>
          </a:r>
        </a:p>
      </dgm:t>
    </dgm:pt>
    <dgm:pt modelId="{14B4540A-B8E1-49E9-B48C-725415ABA0A2}" type="parTrans" cxnId="{4CECF3DB-A40A-4493-AAAB-FDD2746C4D62}">
      <dgm:prSet/>
      <dgm:spPr/>
      <dgm:t>
        <a:bodyPr/>
        <a:lstStyle/>
        <a:p>
          <a:endParaRPr lang="pt-BR"/>
        </a:p>
      </dgm:t>
    </dgm:pt>
    <dgm:pt modelId="{D1BB9184-4A17-4956-BDAF-BDDCA80512FA}" type="sibTrans" cxnId="{4CECF3DB-A40A-4493-AAAB-FDD2746C4D62}">
      <dgm:prSet/>
      <dgm:spPr/>
      <dgm:t>
        <a:bodyPr/>
        <a:lstStyle/>
        <a:p>
          <a:endParaRPr lang="pt-BR"/>
        </a:p>
      </dgm:t>
    </dgm:pt>
    <dgm:pt modelId="{474999B5-EE65-4529-BCDC-3DA90FFFCFF4}">
      <dgm:prSet phldrT="[Texto]"/>
      <dgm:spPr/>
      <dgm:t>
        <a:bodyPr/>
        <a:lstStyle/>
        <a:p>
          <a:r>
            <a:rPr lang="pt-BR" dirty="0"/>
            <a:t>Faça uma doação em produtos </a:t>
          </a:r>
        </a:p>
      </dgm:t>
    </dgm:pt>
    <dgm:pt modelId="{DBC2E0D5-DBED-4E50-A658-719A2C4641C1}" type="parTrans" cxnId="{0898C23A-07F6-4F14-BE1F-62640002B1E3}">
      <dgm:prSet/>
      <dgm:spPr/>
      <dgm:t>
        <a:bodyPr/>
        <a:lstStyle/>
        <a:p>
          <a:endParaRPr lang="pt-BR"/>
        </a:p>
      </dgm:t>
    </dgm:pt>
    <dgm:pt modelId="{1DE56D6B-BCC5-4E19-8587-26A090438895}" type="sibTrans" cxnId="{0898C23A-07F6-4F14-BE1F-62640002B1E3}">
      <dgm:prSet/>
      <dgm:spPr/>
      <dgm:t>
        <a:bodyPr/>
        <a:lstStyle/>
        <a:p>
          <a:endParaRPr lang="pt-BR"/>
        </a:p>
      </dgm:t>
    </dgm:pt>
    <dgm:pt modelId="{36D25C3F-2A71-42F6-8D5B-AF1469C986BD}" type="pres">
      <dgm:prSet presAssocID="{5CA73F88-B7DE-4A31-95DB-FFFC9B9690AF}" presName="diagram" presStyleCnt="0">
        <dgm:presLayoutVars>
          <dgm:dir/>
          <dgm:resizeHandles val="exact"/>
        </dgm:presLayoutVars>
      </dgm:prSet>
      <dgm:spPr/>
    </dgm:pt>
    <dgm:pt modelId="{BFDFE92E-46AE-4963-BBDC-2462F359FA77}" type="pres">
      <dgm:prSet presAssocID="{002FE962-494B-4ED1-BC7B-1D5DD7B72F6A}" presName="node" presStyleLbl="node1" presStyleIdx="0" presStyleCnt="4">
        <dgm:presLayoutVars>
          <dgm:bulletEnabled val="1"/>
        </dgm:presLayoutVars>
      </dgm:prSet>
      <dgm:spPr/>
    </dgm:pt>
    <dgm:pt modelId="{E8AC51FF-B72F-4F5C-8451-1FC7EF3D0F42}" type="pres">
      <dgm:prSet presAssocID="{1AF038B9-A5D3-4B6A-97AF-E14568C93929}" presName="sibTrans" presStyleCnt="0"/>
      <dgm:spPr/>
    </dgm:pt>
    <dgm:pt modelId="{CEAD287E-EC9A-46E8-9CED-8C3457BB6E19}" type="pres">
      <dgm:prSet presAssocID="{71389B0A-81B2-4FD5-8E9B-245B36C78B32}" presName="node" presStyleLbl="node1" presStyleIdx="1" presStyleCnt="4">
        <dgm:presLayoutVars>
          <dgm:bulletEnabled val="1"/>
        </dgm:presLayoutVars>
      </dgm:prSet>
      <dgm:spPr/>
    </dgm:pt>
    <dgm:pt modelId="{12282CBE-B351-4CE8-8052-E46839A8919F}" type="pres">
      <dgm:prSet presAssocID="{BE3DF1A5-F7A5-43E4-B438-E79E401504EA}" presName="sibTrans" presStyleCnt="0"/>
      <dgm:spPr/>
    </dgm:pt>
    <dgm:pt modelId="{0A727F5A-61AE-40F4-86D1-17C6C6C9628C}" type="pres">
      <dgm:prSet presAssocID="{610852C9-244A-4A0B-BD00-C0DDFC54F4F4}" presName="node" presStyleLbl="node1" presStyleIdx="2" presStyleCnt="4">
        <dgm:presLayoutVars>
          <dgm:bulletEnabled val="1"/>
        </dgm:presLayoutVars>
      </dgm:prSet>
      <dgm:spPr/>
    </dgm:pt>
    <dgm:pt modelId="{9EA8512A-BDCA-44DF-BF29-1C726AA84B2C}" type="pres">
      <dgm:prSet presAssocID="{D1BB9184-4A17-4956-BDAF-BDDCA80512FA}" presName="sibTrans" presStyleCnt="0"/>
      <dgm:spPr/>
    </dgm:pt>
    <dgm:pt modelId="{139D5A0B-210C-475F-97DA-A7004875C182}" type="pres">
      <dgm:prSet presAssocID="{474999B5-EE65-4529-BCDC-3DA90FFFCFF4}" presName="node" presStyleLbl="node1" presStyleIdx="3" presStyleCnt="4">
        <dgm:presLayoutVars>
          <dgm:bulletEnabled val="1"/>
        </dgm:presLayoutVars>
      </dgm:prSet>
      <dgm:spPr/>
    </dgm:pt>
  </dgm:ptLst>
  <dgm:cxnLst>
    <dgm:cxn modelId="{BF02A415-EBF6-4850-835F-3062AF49053D}" type="presOf" srcId="{474999B5-EE65-4529-BCDC-3DA90FFFCFF4}" destId="{139D5A0B-210C-475F-97DA-A7004875C182}" srcOrd="0" destOrd="0" presId="urn:microsoft.com/office/officeart/2005/8/layout/default"/>
    <dgm:cxn modelId="{0898C23A-07F6-4F14-BE1F-62640002B1E3}" srcId="{5CA73F88-B7DE-4A31-95DB-FFFC9B9690AF}" destId="{474999B5-EE65-4529-BCDC-3DA90FFFCFF4}" srcOrd="3" destOrd="0" parTransId="{DBC2E0D5-DBED-4E50-A658-719A2C4641C1}" sibTransId="{1DE56D6B-BCC5-4E19-8587-26A090438895}"/>
    <dgm:cxn modelId="{6ECA4464-41AA-4464-BA45-22302845A31B}" type="presOf" srcId="{5CA73F88-B7DE-4A31-95DB-FFFC9B9690AF}" destId="{36D25C3F-2A71-42F6-8D5B-AF1469C986BD}" srcOrd="0" destOrd="0" presId="urn:microsoft.com/office/officeart/2005/8/layout/default"/>
    <dgm:cxn modelId="{A9888386-D6D4-4BE0-B861-B247F0BD3B69}" srcId="{5CA73F88-B7DE-4A31-95DB-FFFC9B9690AF}" destId="{002FE962-494B-4ED1-BC7B-1D5DD7B72F6A}" srcOrd="0" destOrd="0" parTransId="{F8D7E13F-80DD-480F-86FC-FE7B41AE4C4F}" sibTransId="{1AF038B9-A5D3-4B6A-97AF-E14568C93929}"/>
    <dgm:cxn modelId="{028B41B4-E770-40FD-A2F8-F97AF9169F4F}" type="presOf" srcId="{610852C9-244A-4A0B-BD00-C0DDFC54F4F4}" destId="{0A727F5A-61AE-40F4-86D1-17C6C6C9628C}" srcOrd="0" destOrd="0" presId="urn:microsoft.com/office/officeart/2005/8/layout/default"/>
    <dgm:cxn modelId="{588D2FC1-5677-4563-8781-CDD170FBCD2C}" type="presOf" srcId="{71389B0A-81B2-4FD5-8E9B-245B36C78B32}" destId="{CEAD287E-EC9A-46E8-9CED-8C3457BB6E19}" srcOrd="0" destOrd="0" presId="urn:microsoft.com/office/officeart/2005/8/layout/default"/>
    <dgm:cxn modelId="{3B074CD2-4CAA-4504-994D-DCCCE18DCA69}" srcId="{5CA73F88-B7DE-4A31-95DB-FFFC9B9690AF}" destId="{71389B0A-81B2-4FD5-8E9B-245B36C78B32}" srcOrd="1" destOrd="0" parTransId="{C3330AE7-F139-4EA7-B7CB-348DA58EEAB2}" sibTransId="{BE3DF1A5-F7A5-43E4-B438-E79E401504EA}"/>
    <dgm:cxn modelId="{4CECF3DB-A40A-4493-AAAB-FDD2746C4D62}" srcId="{5CA73F88-B7DE-4A31-95DB-FFFC9B9690AF}" destId="{610852C9-244A-4A0B-BD00-C0DDFC54F4F4}" srcOrd="2" destOrd="0" parTransId="{14B4540A-B8E1-49E9-B48C-725415ABA0A2}" sibTransId="{D1BB9184-4A17-4956-BDAF-BDDCA80512FA}"/>
    <dgm:cxn modelId="{EF329FEC-5F1C-4ED7-9F1F-659CFB75C687}" type="presOf" srcId="{002FE962-494B-4ED1-BC7B-1D5DD7B72F6A}" destId="{BFDFE92E-46AE-4963-BBDC-2462F359FA77}" srcOrd="0" destOrd="0" presId="urn:microsoft.com/office/officeart/2005/8/layout/default"/>
    <dgm:cxn modelId="{4379D5EF-DC79-4684-9917-A0864FF2FDD9}" type="presParOf" srcId="{36D25C3F-2A71-42F6-8D5B-AF1469C986BD}" destId="{BFDFE92E-46AE-4963-BBDC-2462F359FA77}" srcOrd="0" destOrd="0" presId="urn:microsoft.com/office/officeart/2005/8/layout/default"/>
    <dgm:cxn modelId="{159DD43F-E392-480E-87C3-21CE93257EF0}" type="presParOf" srcId="{36D25C3F-2A71-42F6-8D5B-AF1469C986BD}" destId="{E8AC51FF-B72F-4F5C-8451-1FC7EF3D0F42}" srcOrd="1" destOrd="0" presId="urn:microsoft.com/office/officeart/2005/8/layout/default"/>
    <dgm:cxn modelId="{70906859-E149-4521-9600-2951DF1623C5}" type="presParOf" srcId="{36D25C3F-2A71-42F6-8D5B-AF1469C986BD}" destId="{CEAD287E-EC9A-46E8-9CED-8C3457BB6E19}" srcOrd="2" destOrd="0" presId="urn:microsoft.com/office/officeart/2005/8/layout/default"/>
    <dgm:cxn modelId="{016A1431-1946-48D3-87CD-B3A11CE0AFC9}" type="presParOf" srcId="{36D25C3F-2A71-42F6-8D5B-AF1469C986BD}" destId="{12282CBE-B351-4CE8-8052-E46839A8919F}" srcOrd="3" destOrd="0" presId="urn:microsoft.com/office/officeart/2005/8/layout/default"/>
    <dgm:cxn modelId="{4E4FAD32-CF19-4B77-8DA6-D634519C0E5C}" type="presParOf" srcId="{36D25C3F-2A71-42F6-8D5B-AF1469C986BD}" destId="{0A727F5A-61AE-40F4-86D1-17C6C6C9628C}" srcOrd="4" destOrd="0" presId="urn:microsoft.com/office/officeart/2005/8/layout/default"/>
    <dgm:cxn modelId="{BAB7A577-8E5E-4E3F-B7AF-B8415E219101}" type="presParOf" srcId="{36D25C3F-2A71-42F6-8D5B-AF1469C986BD}" destId="{9EA8512A-BDCA-44DF-BF29-1C726AA84B2C}" srcOrd="5" destOrd="0" presId="urn:microsoft.com/office/officeart/2005/8/layout/default"/>
    <dgm:cxn modelId="{AD172BB2-D454-48F5-92E2-709FC74E76DD}" type="presParOf" srcId="{36D25C3F-2A71-42F6-8D5B-AF1469C986BD}" destId="{139D5A0B-210C-475F-97DA-A7004875C18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A73F88-B7DE-4A31-95DB-FFFC9B9690AF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02FE962-494B-4ED1-BC7B-1D5DD7B72F6A}">
      <dgm:prSet phldrT="[Texto]"/>
      <dgm:spPr/>
      <dgm:t>
        <a:bodyPr/>
        <a:lstStyle/>
        <a:p>
          <a:r>
            <a:rPr lang="pt-BR" dirty="0"/>
            <a:t>Curso de informática </a:t>
          </a:r>
        </a:p>
      </dgm:t>
    </dgm:pt>
    <dgm:pt modelId="{F8D7E13F-80DD-480F-86FC-FE7B41AE4C4F}" type="parTrans" cxnId="{A9888386-D6D4-4BE0-B861-B247F0BD3B69}">
      <dgm:prSet/>
      <dgm:spPr/>
      <dgm:t>
        <a:bodyPr/>
        <a:lstStyle/>
        <a:p>
          <a:endParaRPr lang="pt-BR"/>
        </a:p>
      </dgm:t>
    </dgm:pt>
    <dgm:pt modelId="{1AF038B9-A5D3-4B6A-97AF-E14568C93929}" type="sibTrans" cxnId="{A9888386-D6D4-4BE0-B861-B247F0BD3B69}">
      <dgm:prSet/>
      <dgm:spPr/>
      <dgm:t>
        <a:bodyPr/>
        <a:lstStyle/>
        <a:p>
          <a:endParaRPr lang="pt-BR"/>
        </a:p>
      </dgm:t>
    </dgm:pt>
    <dgm:pt modelId="{474999B5-EE65-4529-BCDC-3DA90FFFCFF4}">
      <dgm:prSet phldrT="[Texto]"/>
      <dgm:spPr/>
      <dgm:t>
        <a:bodyPr/>
        <a:lstStyle/>
        <a:p>
          <a:r>
            <a:rPr lang="pt-BR" dirty="0"/>
            <a:t>Curso Excel</a:t>
          </a:r>
        </a:p>
      </dgm:t>
    </dgm:pt>
    <dgm:pt modelId="{DBC2E0D5-DBED-4E50-A658-719A2C4641C1}" type="parTrans" cxnId="{0898C23A-07F6-4F14-BE1F-62640002B1E3}">
      <dgm:prSet/>
      <dgm:spPr/>
      <dgm:t>
        <a:bodyPr/>
        <a:lstStyle/>
        <a:p>
          <a:endParaRPr lang="pt-BR"/>
        </a:p>
      </dgm:t>
    </dgm:pt>
    <dgm:pt modelId="{1DE56D6B-BCC5-4E19-8587-26A090438895}" type="sibTrans" cxnId="{0898C23A-07F6-4F14-BE1F-62640002B1E3}">
      <dgm:prSet/>
      <dgm:spPr/>
      <dgm:t>
        <a:bodyPr/>
        <a:lstStyle/>
        <a:p>
          <a:endParaRPr lang="pt-BR"/>
        </a:p>
      </dgm:t>
    </dgm:pt>
    <dgm:pt modelId="{36D25C3F-2A71-42F6-8D5B-AF1469C986BD}" type="pres">
      <dgm:prSet presAssocID="{5CA73F88-B7DE-4A31-95DB-FFFC9B9690AF}" presName="diagram" presStyleCnt="0">
        <dgm:presLayoutVars>
          <dgm:dir/>
          <dgm:resizeHandles val="exact"/>
        </dgm:presLayoutVars>
      </dgm:prSet>
      <dgm:spPr/>
    </dgm:pt>
    <dgm:pt modelId="{BFDFE92E-46AE-4963-BBDC-2462F359FA77}" type="pres">
      <dgm:prSet presAssocID="{002FE962-494B-4ED1-BC7B-1D5DD7B72F6A}" presName="node" presStyleLbl="node1" presStyleIdx="0" presStyleCnt="2">
        <dgm:presLayoutVars>
          <dgm:bulletEnabled val="1"/>
        </dgm:presLayoutVars>
      </dgm:prSet>
      <dgm:spPr/>
    </dgm:pt>
    <dgm:pt modelId="{E8AC51FF-B72F-4F5C-8451-1FC7EF3D0F42}" type="pres">
      <dgm:prSet presAssocID="{1AF038B9-A5D3-4B6A-97AF-E14568C93929}" presName="sibTrans" presStyleCnt="0"/>
      <dgm:spPr/>
    </dgm:pt>
    <dgm:pt modelId="{139D5A0B-210C-475F-97DA-A7004875C182}" type="pres">
      <dgm:prSet presAssocID="{474999B5-EE65-4529-BCDC-3DA90FFFCFF4}" presName="node" presStyleLbl="node1" presStyleIdx="1" presStyleCnt="2">
        <dgm:presLayoutVars>
          <dgm:bulletEnabled val="1"/>
        </dgm:presLayoutVars>
      </dgm:prSet>
      <dgm:spPr/>
    </dgm:pt>
  </dgm:ptLst>
  <dgm:cxnLst>
    <dgm:cxn modelId="{BF02A415-EBF6-4850-835F-3062AF49053D}" type="presOf" srcId="{474999B5-EE65-4529-BCDC-3DA90FFFCFF4}" destId="{139D5A0B-210C-475F-97DA-A7004875C182}" srcOrd="0" destOrd="0" presId="urn:microsoft.com/office/officeart/2005/8/layout/default"/>
    <dgm:cxn modelId="{0898C23A-07F6-4F14-BE1F-62640002B1E3}" srcId="{5CA73F88-B7DE-4A31-95DB-FFFC9B9690AF}" destId="{474999B5-EE65-4529-BCDC-3DA90FFFCFF4}" srcOrd="1" destOrd="0" parTransId="{DBC2E0D5-DBED-4E50-A658-719A2C4641C1}" sibTransId="{1DE56D6B-BCC5-4E19-8587-26A090438895}"/>
    <dgm:cxn modelId="{6ECA4464-41AA-4464-BA45-22302845A31B}" type="presOf" srcId="{5CA73F88-B7DE-4A31-95DB-FFFC9B9690AF}" destId="{36D25C3F-2A71-42F6-8D5B-AF1469C986BD}" srcOrd="0" destOrd="0" presId="urn:microsoft.com/office/officeart/2005/8/layout/default"/>
    <dgm:cxn modelId="{A9888386-D6D4-4BE0-B861-B247F0BD3B69}" srcId="{5CA73F88-B7DE-4A31-95DB-FFFC9B9690AF}" destId="{002FE962-494B-4ED1-BC7B-1D5DD7B72F6A}" srcOrd="0" destOrd="0" parTransId="{F8D7E13F-80DD-480F-86FC-FE7B41AE4C4F}" sibTransId="{1AF038B9-A5D3-4B6A-97AF-E14568C93929}"/>
    <dgm:cxn modelId="{EF329FEC-5F1C-4ED7-9F1F-659CFB75C687}" type="presOf" srcId="{002FE962-494B-4ED1-BC7B-1D5DD7B72F6A}" destId="{BFDFE92E-46AE-4963-BBDC-2462F359FA77}" srcOrd="0" destOrd="0" presId="urn:microsoft.com/office/officeart/2005/8/layout/default"/>
    <dgm:cxn modelId="{4379D5EF-DC79-4684-9917-A0864FF2FDD9}" type="presParOf" srcId="{36D25C3F-2A71-42F6-8D5B-AF1469C986BD}" destId="{BFDFE92E-46AE-4963-BBDC-2462F359FA77}" srcOrd="0" destOrd="0" presId="urn:microsoft.com/office/officeart/2005/8/layout/default"/>
    <dgm:cxn modelId="{159DD43F-E392-480E-87C3-21CE93257EF0}" type="presParOf" srcId="{36D25C3F-2A71-42F6-8D5B-AF1469C986BD}" destId="{E8AC51FF-B72F-4F5C-8451-1FC7EF3D0F42}" srcOrd="1" destOrd="0" presId="urn:microsoft.com/office/officeart/2005/8/layout/default"/>
    <dgm:cxn modelId="{AD172BB2-D454-48F5-92E2-709FC74E76DD}" type="presParOf" srcId="{36D25C3F-2A71-42F6-8D5B-AF1469C986BD}" destId="{139D5A0B-210C-475F-97DA-A7004875C18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FE92E-46AE-4963-BBDC-2462F359FA77}">
      <dsp:nvSpPr>
        <dsp:cNvPr id="0" name=""/>
        <dsp:cNvSpPr/>
      </dsp:nvSpPr>
      <dsp:spPr>
        <a:xfrm>
          <a:off x="483" y="962237"/>
          <a:ext cx="1884743" cy="1130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Faça uma doação em dinheiro </a:t>
          </a:r>
        </a:p>
      </dsp:txBody>
      <dsp:txXfrm>
        <a:off x="483" y="962237"/>
        <a:ext cx="1884743" cy="1130845"/>
      </dsp:txXfrm>
    </dsp:sp>
    <dsp:sp modelId="{CEAD287E-EC9A-46E8-9CED-8C3457BB6E19}">
      <dsp:nvSpPr>
        <dsp:cNvPr id="0" name=""/>
        <dsp:cNvSpPr/>
      </dsp:nvSpPr>
      <dsp:spPr>
        <a:xfrm>
          <a:off x="2073700" y="962237"/>
          <a:ext cx="1884743" cy="1130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Seja um voluntário da ação </a:t>
          </a:r>
        </a:p>
      </dsp:txBody>
      <dsp:txXfrm>
        <a:off x="2073700" y="962237"/>
        <a:ext cx="1884743" cy="1130845"/>
      </dsp:txXfrm>
    </dsp:sp>
    <dsp:sp modelId="{0A727F5A-61AE-40F4-86D1-17C6C6C9628C}">
      <dsp:nvSpPr>
        <dsp:cNvPr id="0" name=""/>
        <dsp:cNvSpPr/>
      </dsp:nvSpPr>
      <dsp:spPr>
        <a:xfrm>
          <a:off x="483" y="2281558"/>
          <a:ext cx="1884743" cy="11308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Seja nosso parceiro amigo </a:t>
          </a:r>
        </a:p>
      </dsp:txBody>
      <dsp:txXfrm>
        <a:off x="483" y="2281558"/>
        <a:ext cx="1884743" cy="1130845"/>
      </dsp:txXfrm>
    </dsp:sp>
    <dsp:sp modelId="{139D5A0B-210C-475F-97DA-A7004875C182}">
      <dsp:nvSpPr>
        <dsp:cNvPr id="0" name=""/>
        <dsp:cNvSpPr/>
      </dsp:nvSpPr>
      <dsp:spPr>
        <a:xfrm>
          <a:off x="2073700" y="2281558"/>
          <a:ext cx="1884743" cy="1130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Faça uma doação em produtos </a:t>
          </a:r>
        </a:p>
      </dsp:txBody>
      <dsp:txXfrm>
        <a:off x="2073700" y="2281558"/>
        <a:ext cx="1884743" cy="1130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FE92E-46AE-4963-BBDC-2462F359FA77}">
      <dsp:nvSpPr>
        <dsp:cNvPr id="0" name=""/>
        <dsp:cNvSpPr/>
      </dsp:nvSpPr>
      <dsp:spPr>
        <a:xfrm>
          <a:off x="775573" y="1548"/>
          <a:ext cx="2002264" cy="12013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Curso de informática </a:t>
          </a:r>
        </a:p>
      </dsp:txBody>
      <dsp:txXfrm>
        <a:off x="775573" y="1548"/>
        <a:ext cx="2002264" cy="1201358"/>
      </dsp:txXfrm>
    </dsp:sp>
    <dsp:sp modelId="{139D5A0B-210C-475F-97DA-A7004875C182}">
      <dsp:nvSpPr>
        <dsp:cNvPr id="0" name=""/>
        <dsp:cNvSpPr/>
      </dsp:nvSpPr>
      <dsp:spPr>
        <a:xfrm>
          <a:off x="775573" y="1403133"/>
          <a:ext cx="2002264" cy="12013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Curso Excel</a:t>
          </a:r>
        </a:p>
      </dsp:txBody>
      <dsp:txXfrm>
        <a:off x="775573" y="1403133"/>
        <a:ext cx="2002264" cy="1201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6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8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1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7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8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teia de pontos conectados">
            <a:extLst>
              <a:ext uri="{FF2B5EF4-FFF2-40B4-BE49-F238E27FC236}">
                <a16:creationId xmlns:a16="http://schemas.microsoft.com/office/drawing/2014/main" id="{B05A3B13-722C-4EF4-0A0B-37EB984E28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20444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7BA65A-E550-2BA5-2B97-43F45D202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8098" y="439541"/>
            <a:ext cx="7588155" cy="2236264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ONG – Conexão de pessoas com dicção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FA66B5-A69B-156E-57FD-B49983721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8123" y="3115345"/>
            <a:ext cx="7588155" cy="1414091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rgbClr val="FFFFFF"/>
                </a:solidFill>
              </a:rPr>
              <a:t>Conectando usuários com dependências de substâncias com voluntários </a:t>
            </a:r>
          </a:p>
        </p:txBody>
      </p:sp>
    </p:spTree>
    <p:extLst>
      <p:ext uri="{BB962C8B-B14F-4D97-AF65-F5344CB8AC3E}">
        <p14:creationId xmlns:p14="http://schemas.microsoft.com/office/powerpoint/2010/main" val="1707684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AB1F6C7-CB0E-89DF-4928-E0B5A004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253" b="2"/>
          <a:stretch>
            <a:fillRect/>
          </a:stretch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A282745-0197-5304-1002-E0B9E68D3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977846"/>
              </p:ext>
            </p:extLst>
          </p:nvPr>
        </p:nvGraphicFramePr>
        <p:xfrm>
          <a:off x="793622" y="1367790"/>
          <a:ext cx="3958927" cy="4374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F50D834-70E5-F07B-6AFE-11FEEDCF96F9}"/>
              </a:ext>
            </a:extLst>
          </p:cNvPr>
          <p:cNvSpPr txBox="1"/>
          <p:nvPr/>
        </p:nvSpPr>
        <p:spPr>
          <a:xfrm>
            <a:off x="1276350" y="638175"/>
            <a:ext cx="25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highlight>
                  <a:srgbClr val="00FF00"/>
                </a:highlight>
              </a:rPr>
              <a:t>Cadastre-se</a:t>
            </a:r>
          </a:p>
        </p:txBody>
      </p:sp>
    </p:spTree>
    <p:extLst>
      <p:ext uri="{BB962C8B-B14F-4D97-AF65-F5344CB8AC3E}">
        <p14:creationId xmlns:p14="http://schemas.microsoft.com/office/powerpoint/2010/main" val="226812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10F3850-BC56-76E6-2A81-C27143788121}"/>
              </a:ext>
            </a:extLst>
          </p:cNvPr>
          <p:cNvSpPr txBox="1"/>
          <p:nvPr/>
        </p:nvSpPr>
        <p:spPr>
          <a:xfrm>
            <a:off x="1696974" y="1416433"/>
            <a:ext cx="28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Cadastro do voluntário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10C5FE-7E4A-28F4-E029-39163001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60" y="1862920"/>
            <a:ext cx="3915321" cy="168616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36AD78E-C29F-1684-13B5-BB74521CA396}"/>
              </a:ext>
            </a:extLst>
          </p:cNvPr>
          <p:cNvSpPr txBox="1"/>
          <p:nvPr/>
        </p:nvSpPr>
        <p:spPr>
          <a:xfrm>
            <a:off x="1419224" y="3626235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Profissão: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2719FA-FDFD-CAB3-A158-F040BC37E144}"/>
              </a:ext>
            </a:extLst>
          </p:cNvPr>
          <p:cNvSpPr txBox="1"/>
          <p:nvPr/>
        </p:nvSpPr>
        <p:spPr>
          <a:xfrm>
            <a:off x="1382184" y="3995567"/>
            <a:ext cx="597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Enviar anexo </a:t>
            </a:r>
            <a:r>
              <a:rPr lang="pt-BR" sz="1200" dirty="0"/>
              <a:t>(currículo ou apresentação de perfil)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FAC1D86-5C8B-ACA5-55E9-F628DA7B7A85}"/>
              </a:ext>
            </a:extLst>
          </p:cNvPr>
          <p:cNvSpPr txBox="1"/>
          <p:nvPr/>
        </p:nvSpPr>
        <p:spPr>
          <a:xfrm>
            <a:off x="1419224" y="4394375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Disponibilidade: 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7BFC450-26EB-796C-3FF4-31A17C84779D}"/>
              </a:ext>
            </a:extLst>
          </p:cNvPr>
          <p:cNvGrpSpPr/>
          <p:nvPr/>
        </p:nvGrpSpPr>
        <p:grpSpPr>
          <a:xfrm>
            <a:off x="5936202" y="470254"/>
            <a:ext cx="1884743" cy="1130845"/>
            <a:chOff x="2073700" y="302577"/>
            <a:chExt cx="1884743" cy="1130845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1CE1C1D-1757-9E03-EFD2-56F0A1BA92FC}"/>
                </a:ext>
              </a:extLst>
            </p:cNvPr>
            <p:cNvSpPr/>
            <p:nvPr/>
          </p:nvSpPr>
          <p:spPr>
            <a:xfrm>
              <a:off x="2073700" y="302577"/>
              <a:ext cx="1884743" cy="113084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D10CF68-515A-DB9F-021B-3C82F48662B5}"/>
                </a:ext>
              </a:extLst>
            </p:cNvPr>
            <p:cNvSpPr txBox="1"/>
            <p:nvPr/>
          </p:nvSpPr>
          <p:spPr>
            <a:xfrm>
              <a:off x="2073700" y="302577"/>
              <a:ext cx="1884743" cy="113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200" kern="1200" dirty="0"/>
                <a:t>Seja um voluntário da ação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67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E1BF28D5-5863-B746-F477-29B061BF49B2}"/>
              </a:ext>
            </a:extLst>
          </p:cNvPr>
          <p:cNvGrpSpPr/>
          <p:nvPr/>
        </p:nvGrpSpPr>
        <p:grpSpPr>
          <a:xfrm>
            <a:off x="5921724" y="815321"/>
            <a:ext cx="1884743" cy="1130845"/>
            <a:chOff x="483" y="1621898"/>
            <a:chExt cx="1884743" cy="113084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3096BA2-A7A3-5858-44CA-07DE6FC4C991}"/>
                </a:ext>
              </a:extLst>
            </p:cNvPr>
            <p:cNvSpPr/>
            <p:nvPr/>
          </p:nvSpPr>
          <p:spPr>
            <a:xfrm>
              <a:off x="483" y="1621898"/>
              <a:ext cx="1884743" cy="113084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16C6E08-2B47-FCF8-2789-79143070EEF0}"/>
                </a:ext>
              </a:extLst>
            </p:cNvPr>
            <p:cNvSpPr txBox="1"/>
            <p:nvPr/>
          </p:nvSpPr>
          <p:spPr>
            <a:xfrm>
              <a:off x="483" y="1621898"/>
              <a:ext cx="1884743" cy="113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200" kern="1200" dirty="0"/>
                <a:t>Seja nosso parceiro amigo 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68D82E-2D30-E047-E0FB-FE747F174269}"/>
              </a:ext>
            </a:extLst>
          </p:cNvPr>
          <p:cNvSpPr txBox="1"/>
          <p:nvPr/>
        </p:nvSpPr>
        <p:spPr>
          <a:xfrm>
            <a:off x="755142" y="1299835"/>
            <a:ext cx="4237482" cy="38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Cadastro do parceiro amigo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AF5196B-A206-3689-E20C-EDB60268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42" y="1682496"/>
            <a:ext cx="3915321" cy="168616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F348047-1422-9B21-5063-190FCE7B0551}"/>
              </a:ext>
            </a:extLst>
          </p:cNvPr>
          <p:cNvSpPr txBox="1"/>
          <p:nvPr/>
        </p:nvSpPr>
        <p:spPr>
          <a:xfrm>
            <a:off x="840867" y="3429000"/>
            <a:ext cx="4237482" cy="38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CNPJ ou razão social: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0FBDC9-FD00-8E59-4D8F-FEE3F8BB0AF3}"/>
              </a:ext>
            </a:extLst>
          </p:cNvPr>
          <p:cNvSpPr txBox="1"/>
          <p:nvPr/>
        </p:nvSpPr>
        <p:spPr>
          <a:xfrm>
            <a:off x="840867" y="3751317"/>
            <a:ext cx="4237482" cy="38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Ramo de atuação: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68AF96-FA7F-4E7B-E69F-7D9297D24DBC}"/>
              </a:ext>
            </a:extLst>
          </p:cNvPr>
          <p:cNvSpPr txBox="1"/>
          <p:nvPr/>
        </p:nvSpPr>
        <p:spPr>
          <a:xfrm>
            <a:off x="840867" y="4133978"/>
            <a:ext cx="423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Oferta de vagas ou interesse em nossa ação social: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58FD5AB-0677-6802-7BE0-A73401E30AF1}"/>
              </a:ext>
            </a:extLst>
          </p:cNvPr>
          <p:cNvSpPr txBox="1"/>
          <p:nvPr/>
        </p:nvSpPr>
        <p:spPr>
          <a:xfrm>
            <a:off x="840867" y="4806172"/>
            <a:ext cx="42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Oferta temporário ou fixa: </a:t>
            </a:r>
          </a:p>
        </p:txBody>
      </p:sp>
    </p:spTree>
    <p:extLst>
      <p:ext uri="{BB962C8B-B14F-4D97-AF65-F5344CB8AC3E}">
        <p14:creationId xmlns:p14="http://schemas.microsoft.com/office/powerpoint/2010/main" val="252240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D498E0A7-92FF-BCCE-2D9F-3C80D13612A1}"/>
              </a:ext>
            </a:extLst>
          </p:cNvPr>
          <p:cNvGrpSpPr/>
          <p:nvPr/>
        </p:nvGrpSpPr>
        <p:grpSpPr>
          <a:xfrm>
            <a:off x="1705578" y="1053827"/>
            <a:ext cx="1884743" cy="1130845"/>
            <a:chOff x="2073700" y="1621898"/>
            <a:chExt cx="1884743" cy="113084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FB88C045-07C3-41A2-6866-2239C4D5247B}"/>
                </a:ext>
              </a:extLst>
            </p:cNvPr>
            <p:cNvSpPr/>
            <p:nvPr/>
          </p:nvSpPr>
          <p:spPr>
            <a:xfrm>
              <a:off x="2073700" y="1621898"/>
              <a:ext cx="1884743" cy="113084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C0612D4-6C22-840D-895E-42F14BE17361}"/>
                </a:ext>
              </a:extLst>
            </p:cNvPr>
            <p:cNvSpPr txBox="1"/>
            <p:nvPr/>
          </p:nvSpPr>
          <p:spPr>
            <a:xfrm>
              <a:off x="2073700" y="1621898"/>
              <a:ext cx="1884743" cy="113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200" kern="1200" dirty="0"/>
                <a:t>Faça uma doação em produtos 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6CC859D-3091-8334-4CEE-0A6F33F12E2D}"/>
              </a:ext>
            </a:extLst>
          </p:cNvPr>
          <p:cNvGrpSpPr/>
          <p:nvPr/>
        </p:nvGrpSpPr>
        <p:grpSpPr>
          <a:xfrm>
            <a:off x="7116988" y="1053827"/>
            <a:ext cx="1884743" cy="1130845"/>
            <a:chOff x="483" y="302577"/>
            <a:chExt cx="1884743" cy="1130845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D756F28-8481-AD1C-F3C1-3DC9EF61ECC5}"/>
                </a:ext>
              </a:extLst>
            </p:cNvPr>
            <p:cNvSpPr/>
            <p:nvPr/>
          </p:nvSpPr>
          <p:spPr>
            <a:xfrm>
              <a:off x="483" y="302577"/>
              <a:ext cx="1884743" cy="113084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3E5F40D-04BC-32C3-80E1-DFC9018759C9}"/>
                </a:ext>
              </a:extLst>
            </p:cNvPr>
            <p:cNvSpPr txBox="1"/>
            <p:nvPr/>
          </p:nvSpPr>
          <p:spPr>
            <a:xfrm>
              <a:off x="483" y="302577"/>
              <a:ext cx="1884743" cy="113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200" kern="1200"/>
                <a:t>Faça uma doação em dinheiro </a:t>
              </a:r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029FF49B-0768-FF5B-67D9-3542A1BAC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353" y="2447925"/>
            <a:ext cx="2678011" cy="39243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759D29E-63E1-BB95-2B4A-9A594D585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41" y="2447925"/>
            <a:ext cx="3877216" cy="179095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A679FA-BFD7-9F74-15C4-F570A60F50B6}"/>
              </a:ext>
            </a:extLst>
          </p:cNvPr>
          <p:cNvSpPr txBox="1"/>
          <p:nvPr/>
        </p:nvSpPr>
        <p:spPr>
          <a:xfrm>
            <a:off x="1523317" y="4271575"/>
            <a:ext cx="306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ong.conexão@sãocarlos.org.br</a:t>
            </a:r>
          </a:p>
        </p:txBody>
      </p:sp>
    </p:spTree>
    <p:extLst>
      <p:ext uri="{BB962C8B-B14F-4D97-AF65-F5344CB8AC3E}">
        <p14:creationId xmlns:p14="http://schemas.microsoft.com/office/powerpoint/2010/main" val="315748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90A160F-3802-2B75-930B-13919E09ABC3}"/>
              </a:ext>
            </a:extLst>
          </p:cNvPr>
          <p:cNvSpPr/>
          <p:nvPr/>
        </p:nvSpPr>
        <p:spPr>
          <a:xfrm>
            <a:off x="740664" y="722376"/>
            <a:ext cx="6995160" cy="3813048"/>
          </a:xfrm>
          <a:prstGeom prst="roundRect">
            <a:avLst/>
          </a:prstGeom>
          <a:solidFill>
            <a:srgbClr val="FCFE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0D7FA7-4677-2FE9-8D4F-CC67EFFB3739}"/>
              </a:ext>
            </a:extLst>
          </p:cNvPr>
          <p:cNvSpPr txBox="1"/>
          <p:nvPr/>
        </p:nvSpPr>
        <p:spPr>
          <a:xfrm>
            <a:off x="1874520" y="1261872"/>
            <a:ext cx="554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highlight>
                  <a:srgbClr val="00FF00"/>
                </a:highlight>
              </a:rPr>
              <a:t>Usuário cadastrado com sucesso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5E19BC-DF00-E905-29B1-4169C8F5C82F}"/>
              </a:ext>
            </a:extLst>
          </p:cNvPr>
          <p:cNvSpPr txBox="1"/>
          <p:nvPr/>
        </p:nvSpPr>
        <p:spPr>
          <a:xfrm>
            <a:off x="1554480" y="1807910"/>
            <a:ext cx="584301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Maria se cadastrou:</a:t>
            </a:r>
          </a:p>
          <a:p>
            <a:endParaRPr lang="pt-BR" dirty="0"/>
          </a:p>
          <a:p>
            <a:r>
              <a:rPr lang="pt-BR" dirty="0"/>
              <a:t>Psicóloga formada a 10 anos </a:t>
            </a:r>
          </a:p>
          <a:p>
            <a:r>
              <a:rPr lang="pt-BR" dirty="0"/>
              <a:t>Interesse em ajudar prestando serviços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693C2B-7210-BC70-4EEC-E10E1AA87216}"/>
              </a:ext>
            </a:extLst>
          </p:cNvPr>
          <p:cNvSpPr txBox="1"/>
          <p:nvPr/>
        </p:nvSpPr>
        <p:spPr>
          <a:xfrm>
            <a:off x="1655064" y="3520441"/>
            <a:ext cx="15179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Aprovar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BB0204-8EEA-3989-9528-018E43B9F9BD}"/>
              </a:ext>
            </a:extLst>
          </p:cNvPr>
          <p:cNvSpPr txBox="1"/>
          <p:nvPr/>
        </p:nvSpPr>
        <p:spPr>
          <a:xfrm>
            <a:off x="5510784" y="3520442"/>
            <a:ext cx="151790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Recusar</a:t>
            </a:r>
          </a:p>
        </p:txBody>
      </p:sp>
    </p:spTree>
    <p:extLst>
      <p:ext uri="{BB962C8B-B14F-4D97-AF65-F5344CB8AC3E}">
        <p14:creationId xmlns:p14="http://schemas.microsoft.com/office/powerpoint/2010/main" val="16961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B61E87B-7580-D002-28BD-09E7548D4B2D}"/>
              </a:ext>
            </a:extLst>
          </p:cNvPr>
          <p:cNvSpPr txBox="1"/>
          <p:nvPr/>
        </p:nvSpPr>
        <p:spPr>
          <a:xfrm>
            <a:off x="3364992" y="1197864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highlight>
                  <a:srgbClr val="00FF00"/>
                </a:highlight>
              </a:rPr>
              <a:t>Feedback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8A230F-87C5-CEE3-F6BB-5D6A2738D6C2}"/>
              </a:ext>
            </a:extLst>
          </p:cNvPr>
          <p:cNvSpPr txBox="1"/>
          <p:nvPr/>
        </p:nvSpPr>
        <p:spPr>
          <a:xfrm>
            <a:off x="3008376" y="2075688"/>
            <a:ext cx="4078224" cy="5847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Comente conosco, o serviço oferecido foi eficaz?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B7090B-BE08-1175-355A-7EF5E6F7DF48}"/>
              </a:ext>
            </a:extLst>
          </p:cNvPr>
          <p:cNvSpPr txBox="1"/>
          <p:nvPr/>
        </p:nvSpPr>
        <p:spPr>
          <a:xfrm>
            <a:off x="3008376" y="2800671"/>
            <a:ext cx="407822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Deixe seu feedback ou sugestão.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B7DAD8C-2E70-0EDD-81F4-1D08D7D49D0D}"/>
              </a:ext>
            </a:extLst>
          </p:cNvPr>
          <p:cNvSpPr/>
          <p:nvPr/>
        </p:nvSpPr>
        <p:spPr>
          <a:xfrm>
            <a:off x="3008376" y="3898618"/>
            <a:ext cx="4078224" cy="22311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8FCA3D-A758-5BDE-C8C1-27EAFB7D7833}"/>
              </a:ext>
            </a:extLst>
          </p:cNvPr>
          <p:cNvSpPr txBox="1"/>
          <p:nvPr/>
        </p:nvSpPr>
        <p:spPr>
          <a:xfrm>
            <a:off x="3913632" y="3429000"/>
            <a:ext cx="268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/>
              <a:t> de 0 a 10 deixe sua nota </a:t>
            </a:r>
          </a:p>
        </p:txBody>
      </p:sp>
    </p:spTree>
    <p:extLst>
      <p:ext uri="{BB962C8B-B14F-4D97-AF65-F5344CB8AC3E}">
        <p14:creationId xmlns:p14="http://schemas.microsoft.com/office/powerpoint/2010/main" val="160390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CA57B90-B92C-2765-7DEE-ADAF6DEF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84F5DB-7784-D9A7-4F67-792BCD02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72" b="-1"/>
          <a:stretch>
            <a:fillRect/>
          </a:stretch>
        </p:blipFill>
        <p:spPr>
          <a:xfrm>
            <a:off x="127635" y="161925"/>
            <a:ext cx="6803841" cy="4362450"/>
          </a:xfrm>
          <a:prstGeom prst="rect">
            <a:avLst/>
          </a:prstGeom>
        </p:spPr>
      </p:pic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4D28FB7E-A112-940E-3E70-04F0354BE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599767"/>
              </p:ext>
            </p:extLst>
          </p:nvPr>
        </p:nvGraphicFramePr>
        <p:xfrm>
          <a:off x="7898511" y="1040130"/>
          <a:ext cx="3553412" cy="260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3CE9D6-1E30-174D-BE82-32EB4ADF251E}"/>
              </a:ext>
            </a:extLst>
          </p:cNvPr>
          <p:cNvSpPr txBox="1"/>
          <p:nvPr/>
        </p:nvSpPr>
        <p:spPr>
          <a:xfrm>
            <a:off x="8275320" y="347472"/>
            <a:ext cx="263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highlight>
                  <a:srgbClr val="00FF00"/>
                </a:highlight>
              </a:rPr>
              <a:t>Escolha o seu curso </a:t>
            </a:r>
          </a:p>
        </p:txBody>
      </p:sp>
    </p:spTree>
    <p:extLst>
      <p:ext uri="{BB962C8B-B14F-4D97-AF65-F5344CB8AC3E}">
        <p14:creationId xmlns:p14="http://schemas.microsoft.com/office/powerpoint/2010/main" val="74762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4AB9B8B4-6AA0-6EC2-5180-35BA3CFC2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585205-2BEA-BC83-4900-CB72DFC3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87" y="2450851"/>
            <a:ext cx="8941688" cy="37379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CBE5210-A963-379E-6237-AABF94946D38}"/>
              </a:ext>
            </a:extLst>
          </p:cNvPr>
          <p:cNvSpPr txBox="1"/>
          <p:nvPr/>
        </p:nvSpPr>
        <p:spPr>
          <a:xfrm>
            <a:off x="4629912" y="1150358"/>
            <a:ext cx="295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highlight>
                  <a:srgbClr val="00FF00"/>
                </a:highlight>
              </a:rPr>
              <a:t>Contato disponível abaixo</a:t>
            </a:r>
          </a:p>
        </p:txBody>
      </p:sp>
    </p:spTree>
    <p:extLst>
      <p:ext uri="{BB962C8B-B14F-4D97-AF65-F5344CB8AC3E}">
        <p14:creationId xmlns:p14="http://schemas.microsoft.com/office/powerpoint/2010/main" val="182898159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VanillaVTI</vt:lpstr>
      <vt:lpstr>ONG – Conexão de pessoas com dicção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FERNANDA MARTINS</dc:creator>
  <cp:lastModifiedBy>JESSICA FERNANDA MARTINS</cp:lastModifiedBy>
  <cp:revision>1</cp:revision>
  <dcterms:created xsi:type="dcterms:W3CDTF">2025-07-09T00:18:14Z</dcterms:created>
  <dcterms:modified xsi:type="dcterms:W3CDTF">2025-07-09T01:09:38Z</dcterms:modified>
</cp:coreProperties>
</file>