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576"/>
    <a:srgbClr val="C1656A"/>
    <a:srgbClr val="BA8F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E8A6B-FBEC-4D3F-B223-1B4F6C6F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E6DF7-6746-429E-90FB-2BF8E198E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78427-942A-40DF-858D-14ED3B57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03654-752A-495C-914E-E721A042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ABC5C-ABF6-4338-A881-BEA4A38C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39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FF50-17DB-4CE1-AB1C-4FE70078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E6C5B8-B281-4069-AC23-85E9915E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46B52-AAC1-4115-9ED5-67B72EB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3B66B-607E-460F-A309-7000D971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BB0342-D1A9-46FA-AD3D-916314B0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514851-15F4-427A-AD91-6374571D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113E57-1247-4C98-A2B9-E142691B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ECF76-50AC-4C68-B4DB-1D97D975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8C081-74D4-4712-918A-D5ADB59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C6BCC-79D6-4D9D-8320-2248C9D0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59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CAEEE-F722-49FE-940A-DD0CA268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91DFC-1D4C-4FB2-848D-5F5B01E4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E4E7B-FC77-4467-BF11-E1C79E7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D7925-AC62-47A4-A70E-01961EF7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525AF-552F-44B1-989C-06DC35F2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288C3-D380-44E6-8C2B-3EE81886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D8915-DC68-4C26-8047-0EC56E20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E9D1A6-F0B7-480F-834C-6F850D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6865D-E4FA-4498-931F-B398064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A1560-3614-4C04-AB60-B9DFD83B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0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19826-34DD-4C19-8040-F5A9AF11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EA0A5-0F75-4118-A629-BAD3CEB1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862E50-3B23-46A5-8F50-E235FA7E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D78684-8381-4461-9DB0-D38981E7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6AD68A-C917-42EA-AAD1-DACB8336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340B3E-7F57-4013-A5E1-BD56E552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F4EF9-52AB-46A0-940E-D321E5D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B9B03-68A2-410F-930C-0274A5A5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9D0450-CE69-4DC4-96B1-612F6B89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AA1534-0687-41F8-8147-67D0A21C6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3DF48D-5A47-4C01-A885-972DDCA34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605806-3B5F-466B-8A6F-543FF65A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52F53D-A3A3-4BFC-86E9-7AD86CD6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427B3A-A2C6-4CEF-BFB5-7E051C6A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1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062B0-7779-4D12-9809-40358B29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D85AEF-75B8-49C5-9C2A-B3A1657E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33CA02-758B-4715-96D7-017AA61E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F8BFA-2F8D-49F8-BFC1-E1B31FD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31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D39FC5-CA6F-42A0-9C5E-585F2D75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1C5239-EA40-4932-84B1-956802AE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547DDD-0123-4329-B24C-B0235EF6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2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EDC8A-3F74-4D33-9F42-55F5CA9E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9E232-1587-4A72-A65F-2342EB7E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2BDF36-3458-4DAD-9F4E-03552827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8D72E-4B2D-417E-92E7-A06E89A5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EA3BDD-ACA7-492A-937F-B8D4CAB1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4B9120-959E-4010-BF64-D9E69EC9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2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EFE53-91EE-4B9D-A934-48E0ADDC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522778-8DB4-4DED-BA09-55679509A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212B0-81C8-4529-9C56-59A8717AD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56B32-83E0-4187-91CA-6BCFEC4B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D3939A-045B-4A56-88EC-F3BA477F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969B9-A746-423A-9B81-8C568A61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9AB9D0-E384-4680-8FFC-A3933D5F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4BB3C-CBA5-4CB9-BCC5-AB461AF8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36CC4-2CB3-4335-8495-980BB187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DC48-6100-4A43-80D7-7F1F42FFAA36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896B8-E329-4208-90F9-B66763B97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F4A50-FA4A-4D33-8345-A35912AF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DAA8-E90C-44D9-B948-8B2B085E7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6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D3333168-3AB7-4574-8011-636A52F65EC5}"/>
              </a:ext>
            </a:extLst>
          </p:cNvPr>
          <p:cNvSpPr>
            <a:spLocks noChangeAspect="1"/>
          </p:cNvSpPr>
          <p:nvPr/>
        </p:nvSpPr>
        <p:spPr>
          <a:xfrm>
            <a:off x="1987913" y="0"/>
            <a:ext cx="8216174" cy="6453455"/>
          </a:xfrm>
          <a:prstGeom prst="rect">
            <a:avLst/>
          </a:prstGeom>
          <a:gradFill flip="none" rotWithShape="1">
            <a:gsLst>
              <a:gs pos="0">
                <a:srgbClr val="BA8F58">
                  <a:tint val="66000"/>
                  <a:satMod val="160000"/>
                </a:srgbClr>
              </a:gs>
              <a:gs pos="50000">
                <a:srgbClr val="BA8F58">
                  <a:tint val="44500"/>
                  <a:satMod val="160000"/>
                </a:srgbClr>
              </a:gs>
              <a:gs pos="100000">
                <a:srgbClr val="BA8F58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4BE407-8A85-41C3-B5EE-BB17B2188540}"/>
              </a:ext>
            </a:extLst>
          </p:cNvPr>
          <p:cNvSpPr txBox="1"/>
          <p:nvPr/>
        </p:nvSpPr>
        <p:spPr>
          <a:xfrm>
            <a:off x="2276685" y="137101"/>
            <a:ext cx="763863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C1656A"/>
                </a:solidFill>
                <a:latin typeface="Bahnschrift" panose="020B0502040204020203" pitchFamily="34" charset="0"/>
              </a:rPr>
              <a:t>SABONETE ARTESANAL</a:t>
            </a:r>
          </a:p>
          <a:p>
            <a:r>
              <a:rPr lang="pt-BR" sz="2400" dirty="0">
                <a:solidFill>
                  <a:srgbClr val="C1656A"/>
                </a:solidFill>
                <a:latin typeface="Bahnschrift" panose="020B0502040204020203" pitchFamily="34" charset="0"/>
              </a:rPr>
              <a:t>COM ESFOLIAÇÃO NATURAL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97829D-9A8A-4E3B-9879-A68BB861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6" y="1375621"/>
            <a:ext cx="5227717" cy="521493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0D677F-A499-4B89-A20E-26AAE133D857}"/>
              </a:ext>
            </a:extLst>
          </p:cNvPr>
          <p:cNvSpPr txBox="1"/>
          <p:nvPr/>
        </p:nvSpPr>
        <p:spPr>
          <a:xfrm>
            <a:off x="2276685" y="1397587"/>
            <a:ext cx="554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36576"/>
                </a:solidFill>
                <a:latin typeface="Bahnschrift" panose="020B0502040204020203" pitchFamily="34" charset="0"/>
              </a:rPr>
              <a:t>Café &amp; Glicerina: Limpeza, Hidratação e renovação da pele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A4AE0B-6C78-4CC9-A1DB-56E5916429FD}"/>
              </a:ext>
            </a:extLst>
          </p:cNvPr>
          <p:cNvSpPr txBox="1"/>
          <p:nvPr/>
        </p:nvSpPr>
        <p:spPr>
          <a:xfrm>
            <a:off x="5968272" y="1982822"/>
            <a:ext cx="3947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🌿</a:t>
            </a:r>
            <a:r>
              <a:rPr lang="pt-BR" sz="2000" dirty="0">
                <a:solidFill>
                  <a:srgbClr val="736576"/>
                </a:solidFill>
              </a:rPr>
              <a:t>Esfoliação suave com café moído</a:t>
            </a:r>
          </a:p>
          <a:p>
            <a:r>
              <a:rPr lang="pt-BR" sz="2000" dirty="0">
                <a:solidFill>
                  <a:srgbClr val="736576"/>
                </a:solidFill>
              </a:rPr>
              <a:t>💧Hidratação profunda com</a:t>
            </a:r>
          </a:p>
          <a:p>
            <a:r>
              <a:rPr lang="pt-BR" sz="2000" dirty="0">
                <a:solidFill>
                  <a:srgbClr val="736576"/>
                </a:solidFill>
              </a:rPr>
              <a:t>      base glicerinada</a:t>
            </a:r>
          </a:p>
          <a:p>
            <a:r>
              <a:rPr lang="pt-BR" sz="2000" dirty="0">
                <a:solidFill>
                  <a:srgbClr val="736576"/>
                </a:solidFill>
              </a:rPr>
              <a:t>🌱100% Artesanal e sustentável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BB014F-0ED8-4B43-8DCE-FD3EA98CA76B}"/>
              </a:ext>
            </a:extLst>
          </p:cNvPr>
          <p:cNvSpPr txBox="1"/>
          <p:nvPr/>
        </p:nvSpPr>
        <p:spPr>
          <a:xfrm>
            <a:off x="9073418" y="596800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36576"/>
                </a:solidFill>
              </a:rPr>
              <a:t>Glice</a:t>
            </a:r>
            <a:r>
              <a:rPr lang="pt-PT" b="1" dirty="0">
                <a:solidFill>
                  <a:srgbClr val="736576"/>
                </a:solidFill>
              </a:rPr>
              <a:t>©️</a:t>
            </a:r>
            <a:endParaRPr lang="pt-BR" dirty="0">
              <a:solidFill>
                <a:srgbClr val="7365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9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MOTTA FERREIRA</dc:creator>
  <cp:lastModifiedBy>BEATRIZ MOTTA FERREIRA</cp:lastModifiedBy>
  <cp:revision>1</cp:revision>
  <dcterms:created xsi:type="dcterms:W3CDTF">2024-09-20T22:21:24Z</dcterms:created>
  <dcterms:modified xsi:type="dcterms:W3CDTF">2024-09-20T22:21:24Z</dcterms:modified>
</cp:coreProperties>
</file>