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7" r:id="rId5"/>
    <p:sldId id="268" r:id="rId6"/>
    <p:sldId id="272" r:id="rId7"/>
    <p:sldId id="273" r:id="rId8"/>
    <p:sldId id="269" r:id="rId9"/>
    <p:sldId id="262" r:id="rId10"/>
  </p:sldIdLst>
  <p:sldSz cx="12188825" cy="6858000"/>
  <p:notesSz cx="6858000" cy="9144000"/>
  <p:defaultTextStyle>
    <a:defPPr rtl="0">
      <a:defRPr lang="pt-br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2" d="100"/>
          <a:sy n="82" d="100"/>
        </p:scale>
        <p:origin x="720" y="7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79429053-DC2A-4342-ADD4-2FD729D91E2C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t>Clique para editar o texto Mestre</a:t>
            </a:r>
          </a:p>
          <a:p>
            <a:pPr lvl="1" rtl="0"/>
            <a:r>
              <a:t>Segundo nível</a:t>
            </a:r>
          </a:p>
          <a:p>
            <a:pPr lvl="2" rtl="0"/>
            <a:r>
              <a:t>Terceiro nível</a:t>
            </a:r>
          </a:p>
          <a:p>
            <a:pPr lvl="3" rtl="0"/>
            <a:r>
              <a:t>Quarto nível</a:t>
            </a:r>
          </a:p>
          <a:p>
            <a:pPr lvl="4" rtl="0"/>
            <a:r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fld id="{3EBA5BD7-F043-4D1B-AA17-CD412FC534DE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ector Re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ector Re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ector Re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has inferior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orma Livre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0" name="Forma Livre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/>
              <a:t>Clique para editar o estilo do subtítulo Mestre</a:t>
            </a:r>
            <a:endParaRPr/>
          </a:p>
        </p:txBody>
      </p:sp>
      <p:sp>
        <p:nvSpPr>
          <p:cNvPr id="22" name="Espaço Reservado para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24" name="Espaço Reservado para o Número do Slide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i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ector Re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ector Re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ector Re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editar o título Mestre</a:t>
            </a:r>
            <a:endParaRPr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has à esquerd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orma Livre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1" name="Forma Livre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  <p:sp>
          <p:nvSpPr>
            <p:cNvPr id="14" name="Forma Livre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/>
            </a:p>
          </p:txBody>
        </p: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pt-br"/>
              <a:t>Clique para editar o estilo de título Mestre</a:t>
            </a:r>
            <a:endParaRPr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pt-br"/>
              <a:t>Editar estilos de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n-US"/>
              <a:t>01/08/2016</a:t>
            </a:r>
            <a:endParaRPr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014DD1E-5D91-48A3-AD6D-45FBA980D106}" type="slidenum">
              <a:rPr/>
              <a:pPr rtl="0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O</a:t>
            </a:r>
            <a:r>
              <a:rPr lang="pt-br" dirty="0"/>
              <a:t>rientação a Objetos</a:t>
            </a:r>
          </a:p>
        </p:txBody>
      </p:sp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Com Java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O que é </a:t>
            </a:r>
            <a:r>
              <a:rPr lang="en-US" dirty="0" err="1"/>
              <a:t>Programação</a:t>
            </a:r>
            <a:r>
              <a:rPr lang="en-US" dirty="0"/>
              <a:t> </a:t>
            </a:r>
            <a:r>
              <a:rPr lang="en-US" dirty="0" err="1"/>
              <a:t>Orientada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?</a:t>
            </a:r>
          </a:p>
        </p:txBody>
      </p:sp>
      <p:sp>
        <p:nvSpPr>
          <p:cNvPr id="14" name="Espaço Reservado para Conteú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sz="2600" b="1" dirty="0"/>
              <a:t>Orientação a Objetos (OO)</a:t>
            </a:r>
            <a:r>
              <a:rPr lang="pt-BR" sz="2600" dirty="0"/>
              <a:t> é um jeito de organizar o código como se fosse a vida real. Em vez de tudo ser apenas números e funções soltas, o código é dividido em </a:t>
            </a:r>
            <a:r>
              <a:rPr lang="pt-BR" sz="2600" b="1" dirty="0"/>
              <a:t>objetos</a:t>
            </a:r>
            <a:r>
              <a:rPr lang="pt-BR" sz="2600" dirty="0"/>
              <a:t>, que representam coisas do mundo real, como um carro, uma pessoa ou um </a:t>
            </a:r>
            <a:r>
              <a:rPr lang="pt-BR" sz="2600" dirty="0" err="1"/>
              <a:t>produto.</a:t>
            </a:r>
            <a:r>
              <a:rPr lang="pt-br" sz="2600" dirty="0" err="1"/>
              <a:t>Adicione</a:t>
            </a:r>
            <a:r>
              <a:rPr lang="pt-br" sz="2600" dirty="0"/>
              <a:t> aqui seu segundo marcador</a:t>
            </a:r>
          </a:p>
          <a:p>
            <a:pPr rtl="0"/>
            <a:r>
              <a:rPr lang="pt-BR" sz="2600" dirty="0"/>
              <a:t>Encapsulamento</a:t>
            </a:r>
          </a:p>
          <a:p>
            <a:pPr rtl="0"/>
            <a:r>
              <a:rPr lang="pt-BR" sz="2600" dirty="0"/>
              <a:t>Herança</a:t>
            </a:r>
          </a:p>
          <a:p>
            <a:pPr rtl="0"/>
            <a:r>
              <a:rPr lang="pt-BR" sz="2600" dirty="0"/>
              <a:t>Polimorfismo</a:t>
            </a:r>
          </a:p>
          <a:p>
            <a:pPr rtl="0"/>
            <a:r>
              <a:rPr lang="pt-BR" sz="2600" dirty="0"/>
              <a:t>Abstração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34234-AA69-E0DE-0ED7-2AC2FB4C1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5366C108-89D8-EDF9-38E1-574989B4C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</p:spPr>
        <p:txBody>
          <a:bodyPr rtlCol="0" anchor="b">
            <a:normAutofit/>
          </a:bodyPr>
          <a:lstStyle/>
          <a:p>
            <a:pPr rtl="0"/>
            <a:r>
              <a:rPr lang="en-US" dirty="0" err="1"/>
              <a:t>Abstração</a:t>
            </a:r>
            <a:endParaRPr lang="en-US" dirty="0"/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4FC8911C-26FB-03B6-482C-9C00A0D21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8081" y="1701800"/>
            <a:ext cx="5078677" cy="3454400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Focar no que é importante e esconder detalhes.</a:t>
            </a:r>
          </a:p>
          <a:p>
            <a:pPr rtl="0"/>
            <a:endParaRPr lang="pt-br" dirty="0"/>
          </a:p>
        </p:txBody>
      </p:sp>
      <p:sp>
        <p:nvSpPr>
          <p:cNvPr id="1035" name="Text Placeholder 4">
            <a:extLst>
              <a:ext uri="{FF2B5EF4-FFF2-40B4-BE49-F238E27FC236}">
                <a16:creationId xmlns:a16="http://schemas.microsoft.com/office/drawing/2014/main" id="{0D15D977-1DAE-4B8B-FF0B-3A7E3F11C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8468" y="1116022"/>
            <a:ext cx="5082740" cy="914400"/>
          </a:xfrm>
        </p:spPr>
        <p:txBody>
          <a:bodyPr/>
          <a:lstStyle/>
          <a:p>
            <a:r>
              <a:rPr lang="en-US" dirty="0"/>
              <a:t>Time De </a:t>
            </a:r>
            <a:r>
              <a:rPr lang="en-US" dirty="0" err="1"/>
              <a:t>Futebol</a:t>
            </a:r>
            <a:endParaRPr lang="en-US" dirty="0"/>
          </a:p>
        </p:txBody>
      </p:sp>
      <p:pic>
        <p:nvPicPr>
          <p:cNvPr id="1028" name="Picture 4" descr="Atuações: veja como se saíram os jogadores do Brasil na estreia da Copa">
            <a:extLst>
              <a:ext uri="{FF2B5EF4-FFF2-40B4-BE49-F238E27FC236}">
                <a16:creationId xmlns:a16="http://schemas.microsoft.com/office/drawing/2014/main" id="{FD5593F1-AB62-5D06-E3DA-1A45B92971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 b="1"/>
          <a:stretch/>
        </p:blipFill>
        <p:spPr bwMode="auto">
          <a:xfrm>
            <a:off x="5230316" y="2159000"/>
            <a:ext cx="6565093" cy="446542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4975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92366-F79B-AD86-0180-A58CD381D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>
            <a:extLst>
              <a:ext uri="{FF2B5EF4-FFF2-40B4-BE49-F238E27FC236}">
                <a16:creationId xmlns:a16="http://schemas.microsoft.com/office/drawing/2014/main" id="{A8690295-2890-A379-8BC6-AF3E02639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O que é Java?</a:t>
            </a:r>
          </a:p>
        </p:txBody>
      </p:sp>
      <p:sp>
        <p:nvSpPr>
          <p:cNvPr id="14" name="Espaço Reservado para Conteúdo 13">
            <a:extLst>
              <a:ext uri="{FF2B5EF4-FFF2-40B4-BE49-F238E27FC236}">
                <a16:creationId xmlns:a16="http://schemas.microsoft.com/office/drawing/2014/main" id="{AFE486FE-BD45-4ADC-D1FD-6CCD16E6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sz="2600" b="1" dirty="0"/>
              <a:t>Java é uma linguagem de programação amplamente usada para desenvolver aplicações desktop, web, mobile (Android) e sistemas empresariais.</a:t>
            </a:r>
            <a:endParaRPr lang="pt-BR" sz="2600" dirty="0"/>
          </a:p>
          <a:p>
            <a:pPr rtl="0"/>
            <a:r>
              <a:rPr lang="pt-BR" sz="2600" dirty="0"/>
              <a:t>Multiplataforma → "Escreva uma vez, execute em qualquer lugar" (graças à JVM – Java Virtual Machine). </a:t>
            </a:r>
          </a:p>
          <a:p>
            <a:pPr rtl="0"/>
            <a:r>
              <a:rPr lang="pt-BR" sz="2600" dirty="0"/>
              <a:t>Seguro → Usa um gerenciador de memória automático e tratamento de exceções.</a:t>
            </a:r>
          </a:p>
          <a:p>
            <a:pPr rtl="0"/>
            <a:r>
              <a:rPr lang="pt-BR" sz="2600" dirty="0"/>
              <a:t>Performático → Tem um bom equilíbrio entre velocidade e consumo de recursos.</a:t>
            </a:r>
          </a:p>
          <a:p>
            <a:pPr rtl="0"/>
            <a:r>
              <a:rPr lang="pt-BR" sz="2600" dirty="0"/>
              <a:t>Popular → Muito usado no mercado de trabalho, com diversas bibliotecas e frameworks.</a:t>
            </a:r>
            <a:endParaRPr lang="pt-br" sz="2600" dirty="0"/>
          </a:p>
        </p:txBody>
      </p:sp>
    </p:spTree>
    <p:extLst>
      <p:ext uri="{BB962C8B-B14F-4D97-AF65-F5344CB8AC3E}">
        <p14:creationId xmlns:p14="http://schemas.microsoft.com/office/powerpoint/2010/main" val="999230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Paradigmas suportados (para aprender e pesquisar)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10360501" cy="446532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t-br" dirty="0"/>
              <a:t>Orientado a Objetos : </a:t>
            </a:r>
            <a:r>
              <a:rPr lang="pt-BR" dirty="0"/>
              <a:t>Tudo em Java é baseado em </a:t>
            </a:r>
            <a:r>
              <a:rPr lang="pt-BR" b="1" dirty="0"/>
              <a:t>objetos e classes</a:t>
            </a:r>
            <a:r>
              <a:rPr lang="pt-BR" dirty="0"/>
              <a:t>.</a:t>
            </a:r>
          </a:p>
          <a:p>
            <a:pPr rtl="0"/>
            <a:r>
              <a:rPr lang="pt-BR" dirty="0"/>
              <a:t>Imperativo: O código é executado </a:t>
            </a:r>
            <a:r>
              <a:rPr lang="pt-BR" b="1" dirty="0"/>
              <a:t>passo a passo</a:t>
            </a:r>
            <a:r>
              <a:rPr lang="pt-BR" dirty="0"/>
              <a:t>, seguindo uma lógica estruturada, Usa variáveis, laços (for, </a:t>
            </a:r>
            <a:r>
              <a:rPr lang="pt-BR" dirty="0" err="1"/>
              <a:t>while</a:t>
            </a:r>
            <a:r>
              <a:rPr lang="pt-BR" dirty="0"/>
              <a:t>) e condicionais (</a:t>
            </a:r>
            <a:r>
              <a:rPr lang="pt-BR" dirty="0" err="1"/>
              <a:t>if</a:t>
            </a:r>
            <a:r>
              <a:rPr lang="pt-BR" dirty="0"/>
              <a:t>, switch).</a:t>
            </a:r>
          </a:p>
          <a:p>
            <a:pPr rtl="0"/>
            <a:r>
              <a:rPr lang="pt-BR" b="1" dirty="0"/>
              <a:t>Funcional</a:t>
            </a:r>
            <a:r>
              <a:rPr lang="pt-BR" dirty="0"/>
              <a:t> (desde Java 8): Introduziu expressões lambda e a API de </a:t>
            </a:r>
            <a:r>
              <a:rPr lang="pt-BR" dirty="0" err="1"/>
              <a:t>Streams</a:t>
            </a:r>
            <a:r>
              <a:rPr lang="pt-BR" dirty="0"/>
              <a:t>, permitindo um estilo mais declarativo.</a:t>
            </a:r>
          </a:p>
          <a:p>
            <a:pPr rtl="0"/>
            <a:r>
              <a:rPr lang="pt-BR" dirty="0"/>
              <a:t>Concorrente e </a:t>
            </a:r>
            <a:r>
              <a:rPr lang="pt-BR" dirty="0" err="1"/>
              <a:t>ParaleloPermite</a:t>
            </a:r>
            <a:r>
              <a:rPr lang="pt-BR" dirty="0"/>
              <a:t> a execução de múltiplas tarefas ao mesmo tempo usando </a:t>
            </a:r>
            <a:r>
              <a:rPr lang="pt-BR" dirty="0" err="1"/>
              <a:t>threads.Usa</a:t>
            </a:r>
            <a:r>
              <a:rPr lang="pt-BR" dirty="0"/>
              <a:t> classes como Thread, </a:t>
            </a:r>
            <a:r>
              <a:rPr lang="pt-BR" dirty="0" err="1"/>
              <a:t>ExecutorService</a:t>
            </a:r>
            <a:r>
              <a:rPr lang="pt-BR" dirty="0"/>
              <a:t> e </a:t>
            </a:r>
            <a:r>
              <a:rPr lang="pt-BR" dirty="0" err="1"/>
              <a:t>CompletableFuture</a:t>
            </a:r>
            <a:r>
              <a:rPr lang="pt-BR" dirty="0"/>
              <a:t>.</a:t>
            </a:r>
          </a:p>
          <a:p>
            <a:pPr rtl="0"/>
            <a:r>
              <a:rPr lang="pt-BR" dirty="0"/>
              <a:t>Java é uma linguagem poderosa justamente por suportar esses diferentes paradigmas, o que a torna flexível para vários tipos de projetos.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V</a:t>
            </a:r>
            <a:r>
              <a:rPr lang="pt-br" dirty="0"/>
              <a:t>amos aos exercícios!</a:t>
            </a:r>
          </a:p>
        </p:txBody>
      </p:sp>
    </p:spTree>
    <p:extLst>
      <p:ext uri="{BB962C8B-B14F-4D97-AF65-F5344CB8AC3E}">
        <p14:creationId xmlns:p14="http://schemas.microsoft.com/office/powerpoint/2010/main" val="39771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14_TF02787990" id="{E2EB6F66-559D-4935-B0FE-CC1100470BBA}" vid="{EDFAEEEF-A820-4D8D-8A70-9CA9D460C139}"/>
    </a:ext>
  </a:extLst>
</a:theme>
</file>

<file path=ppt/theme/theme2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3ba6ce5f-6ff7-4bfa-924e-4010cb580023}" enabled="1" method="Standard" siteId="{8396c996-2ebb-477a-965c-7a479fc1087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com linhas de circuito triplas (widescreen)</Template>
  <TotalTime>36</TotalTime>
  <Words>304</Words>
  <Application>Microsoft Office PowerPoint</Application>
  <PresentationFormat>Personalizar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Tecnologia 16x9</vt:lpstr>
      <vt:lpstr>Orientação a Objetos</vt:lpstr>
      <vt:lpstr>O que é Programação Orientada a Objetos?</vt:lpstr>
      <vt:lpstr>Abstração</vt:lpstr>
      <vt:lpstr>O que é Java?</vt:lpstr>
      <vt:lpstr>Paradigmas suportados (para aprender e pesquisar)</vt:lpstr>
      <vt:lpstr>Vamos aos exercícios!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Fernanda Caetano - BDS DataSolution</dc:creator>
  <cp:lastModifiedBy>Maria Fernanda Caetano - BDS DataSolution</cp:lastModifiedBy>
  <cp:revision>1</cp:revision>
  <dcterms:created xsi:type="dcterms:W3CDTF">2025-02-22T00:55:49Z</dcterms:created>
  <dcterms:modified xsi:type="dcterms:W3CDTF">2025-02-22T01:32:26Z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