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22DBFB-41FE-4706-9022-5B1AFD85C99C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B18374-81CD-4408-8E84-02783C33A365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31526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DBFB-41FE-4706-9022-5B1AFD85C99C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8374-81CD-4408-8E84-02783C33A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2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DBFB-41FE-4706-9022-5B1AFD85C99C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8374-81CD-4408-8E84-02783C33A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3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DBFB-41FE-4706-9022-5B1AFD85C99C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8374-81CD-4408-8E84-02783C33A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28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2DBFB-41FE-4706-9022-5B1AFD85C99C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B18374-81CD-4408-8E84-02783C33A36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01460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DBFB-41FE-4706-9022-5B1AFD85C99C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8374-81CD-4408-8E84-02783C33A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93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DBFB-41FE-4706-9022-5B1AFD85C99C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8374-81CD-4408-8E84-02783C33A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94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DBFB-41FE-4706-9022-5B1AFD85C99C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8374-81CD-4408-8E84-02783C33A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15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DBFB-41FE-4706-9022-5B1AFD85C99C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8374-81CD-4408-8E84-02783C33A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91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2DBFB-41FE-4706-9022-5B1AFD85C99C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B18374-81CD-4408-8E84-02783C33A36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742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2DBFB-41FE-4706-9022-5B1AFD85C99C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B18374-81CD-4408-8E84-02783C33A36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07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F22DBFB-41FE-4706-9022-5B1AFD85C99C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B18374-81CD-4408-8E84-02783C33A36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6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3066" y="216094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6600" b="1" dirty="0" smtClean="0"/>
              <a:t>Jantar beneficente para horta comunitária </a:t>
            </a:r>
            <a:br>
              <a:rPr lang="pt-BR" sz="6600" b="1" dirty="0" smtClean="0"/>
            </a:br>
            <a:r>
              <a:rPr lang="pt-BR" sz="6600" b="1" dirty="0" smtClean="0"/>
              <a:t>bons frutos</a:t>
            </a:r>
            <a:endParaRPr 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304560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3900" y="685801"/>
            <a:ext cx="3855720" cy="917222"/>
          </a:xfrm>
        </p:spPr>
        <p:txBody>
          <a:bodyPr/>
          <a:lstStyle/>
          <a:p>
            <a:r>
              <a:rPr lang="pt-BR" dirty="0" smtClean="0"/>
              <a:t>Porque?</a:t>
            </a:r>
            <a:br>
              <a:rPr lang="pt-BR" dirty="0" smtClean="0"/>
            </a:br>
            <a:r>
              <a:rPr lang="pt-BR" sz="1800" b="1" dirty="0" smtClean="0"/>
              <a:t>Quais são os problemas?</a:t>
            </a:r>
            <a:endParaRPr lang="pt-BR" sz="1800" b="1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63" y="3147408"/>
            <a:ext cx="5211762" cy="3030752"/>
          </a:xfr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723900" y="1603023"/>
            <a:ext cx="3855720" cy="4264377"/>
          </a:xfrm>
        </p:spPr>
        <p:txBody>
          <a:bodyPr>
            <a:noAutofit/>
          </a:bodyPr>
          <a:lstStyle/>
          <a:p>
            <a:r>
              <a:rPr lang="pt-BR" sz="1700" dirty="0" smtClean="0"/>
              <a:t>Para </a:t>
            </a:r>
            <a:r>
              <a:rPr lang="pt-BR" sz="1700" dirty="0"/>
              <a:t>que </a:t>
            </a:r>
            <a:r>
              <a:rPr lang="pt-BR" sz="1700" dirty="0" smtClean="0"/>
              <a:t>esse local se mantenha, </a:t>
            </a:r>
            <a:r>
              <a:rPr lang="pt-BR" sz="1700" dirty="0"/>
              <a:t>eles têm várias necessidades </a:t>
            </a:r>
            <a:r>
              <a:rPr lang="pt-BR" sz="1700" dirty="0" smtClean="0"/>
              <a:t>fundamentais:</a:t>
            </a:r>
          </a:p>
          <a:p>
            <a:pPr marL="342900" indent="-342900">
              <a:buAutoNum type="arabicPeriod"/>
            </a:pPr>
            <a:r>
              <a:rPr lang="pt-BR" sz="1700" b="1" dirty="0" smtClean="0"/>
              <a:t>Recursos Materiais</a:t>
            </a:r>
          </a:p>
          <a:p>
            <a:r>
              <a:rPr lang="pt-BR" sz="1700" dirty="0" smtClean="0"/>
              <a:t>Ferramentas </a:t>
            </a:r>
            <a:r>
              <a:rPr lang="pt-BR" sz="1700" dirty="0"/>
              <a:t>de Jardinagem, Suprimentos para Plantio e Estruturas de </a:t>
            </a:r>
            <a:r>
              <a:rPr lang="pt-BR" sz="1700" dirty="0" smtClean="0"/>
              <a:t>Suporte.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pt-BR" sz="1700" b="1" dirty="0" smtClean="0"/>
              <a:t>Recursos Humanos</a:t>
            </a:r>
          </a:p>
          <a:p>
            <a:r>
              <a:rPr lang="pt-BR" sz="1700" dirty="0" smtClean="0"/>
              <a:t>Voluntários e especialistas.</a:t>
            </a:r>
            <a:endParaRPr lang="pt-BR" sz="1700" b="1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pt-BR" sz="1700" b="1" dirty="0"/>
              <a:t>Apoio </a:t>
            </a:r>
            <a:r>
              <a:rPr lang="pt-BR" sz="1700" b="1" dirty="0" smtClean="0"/>
              <a:t>Comunitário </a:t>
            </a:r>
            <a:r>
              <a:rPr lang="pt-BR" sz="1700" b="1" dirty="0"/>
              <a:t>e </a:t>
            </a:r>
            <a:r>
              <a:rPr lang="pt-BR" sz="1700" b="1" dirty="0" smtClean="0"/>
              <a:t>Institucional</a:t>
            </a:r>
          </a:p>
          <a:p>
            <a:r>
              <a:rPr lang="pt-BR" sz="1700" dirty="0"/>
              <a:t>Engajamento da </a:t>
            </a:r>
            <a:r>
              <a:rPr lang="pt-BR" sz="1700" dirty="0" smtClean="0"/>
              <a:t>Comunidade</a:t>
            </a:r>
          </a:p>
          <a:p>
            <a:endParaRPr lang="pt-BR" sz="1700" dirty="0"/>
          </a:p>
          <a:p>
            <a:r>
              <a:rPr lang="pt-BR" sz="1000" dirty="0"/>
              <a:t>Fonte: https://www.diariodolitoral.com.br/cotidiano/mantedoras-de-horta-comunitaria-no-jardim-sao-manoel-sonham-com/138698/</a:t>
            </a:r>
          </a:p>
          <a:p>
            <a:endParaRPr lang="pt-BR" sz="1700" dirty="0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1135944" y="5040744"/>
            <a:ext cx="3855720" cy="3011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1" name="Título 3"/>
          <p:cNvSpPr txBox="1">
            <a:spLocks/>
          </p:cNvSpPr>
          <p:nvPr/>
        </p:nvSpPr>
        <p:spPr>
          <a:xfrm>
            <a:off x="6306263" y="691444"/>
            <a:ext cx="3855720" cy="917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Onde?</a:t>
            </a:r>
          </a:p>
          <a:p>
            <a:r>
              <a:rPr lang="pt-BR" sz="2000" dirty="0" smtClean="0"/>
              <a:t>Horta comunitária Bons Frutos</a:t>
            </a:r>
          </a:p>
          <a:p>
            <a:r>
              <a:rPr lang="pt-BR" sz="2000" dirty="0" smtClean="0"/>
              <a:t>São Manoel, Santos - SP</a:t>
            </a:r>
            <a:br>
              <a:rPr lang="pt-BR" sz="2000" dirty="0" smtClean="0"/>
            </a:br>
            <a:endParaRPr lang="pt-BR" sz="2000" b="1" dirty="0"/>
          </a:p>
        </p:txBody>
      </p:sp>
      <p:sp>
        <p:nvSpPr>
          <p:cNvPr id="12" name="Título 3"/>
          <p:cNvSpPr txBox="1">
            <a:spLocks/>
          </p:cNvSpPr>
          <p:nvPr/>
        </p:nvSpPr>
        <p:spPr>
          <a:xfrm>
            <a:off x="6306263" y="1919426"/>
            <a:ext cx="3855720" cy="917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Quando?</a:t>
            </a:r>
          </a:p>
          <a:p>
            <a:r>
              <a:rPr lang="pt-BR" sz="2000" dirty="0" smtClean="0"/>
              <a:t>12 de Junho</a:t>
            </a:r>
            <a:br>
              <a:rPr lang="pt-BR" sz="2000" dirty="0" smtClean="0"/>
            </a:b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72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371600" y="195977"/>
            <a:ext cx="4443984" cy="823912"/>
          </a:xfrm>
        </p:spPr>
        <p:txBody>
          <a:bodyPr/>
          <a:lstStyle/>
          <a:p>
            <a:r>
              <a:rPr lang="pt-BR" u="sng" dirty="0" smtClean="0"/>
              <a:t>Objetivo</a:t>
            </a:r>
            <a:r>
              <a:rPr lang="pt-BR" dirty="0" smtClean="0"/>
              <a:t> SMART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2"/>
          </p:nvPr>
        </p:nvSpPr>
        <p:spPr>
          <a:xfrm>
            <a:off x="1371600" y="1160321"/>
            <a:ext cx="4443984" cy="5184036"/>
          </a:xfrm>
        </p:spPr>
        <p:txBody>
          <a:bodyPr>
            <a:normAutofit fontScale="85000" lnSpcReduction="20000"/>
          </a:bodyPr>
          <a:lstStyle/>
          <a:p>
            <a:r>
              <a:rPr lang="pt-BR" sz="2400" b="1" dirty="0" smtClean="0"/>
              <a:t>S</a:t>
            </a:r>
            <a:r>
              <a:rPr lang="pt-BR" sz="2100" dirty="0" smtClean="0"/>
              <a:t> </a:t>
            </a:r>
            <a:r>
              <a:rPr lang="pt-BR" sz="2100" dirty="0"/>
              <a:t>: </a:t>
            </a:r>
            <a:r>
              <a:rPr lang="pt-BR" sz="2100" dirty="0" smtClean="0"/>
              <a:t>Arrecadar </a:t>
            </a:r>
            <a:r>
              <a:rPr lang="pt-BR" sz="2100" dirty="0"/>
              <a:t>fundos para o desenvolvimento e </a:t>
            </a:r>
            <a:r>
              <a:rPr lang="pt-BR" sz="2100" dirty="0" smtClean="0"/>
              <a:t>manutenção </a:t>
            </a:r>
            <a:r>
              <a:rPr lang="pt-BR" sz="2100" dirty="0"/>
              <a:t>da horta </a:t>
            </a:r>
            <a:r>
              <a:rPr lang="pt-BR" sz="2100" dirty="0" smtClean="0"/>
              <a:t>com um jantar beneficente para 100 pessoas.</a:t>
            </a:r>
          </a:p>
          <a:p>
            <a:r>
              <a:rPr lang="pt-BR" sz="2400" b="1" dirty="0" smtClean="0"/>
              <a:t>M</a:t>
            </a:r>
            <a:r>
              <a:rPr lang="pt-BR" sz="2100" dirty="0"/>
              <a:t> </a:t>
            </a:r>
            <a:r>
              <a:rPr lang="pt-BR" sz="2100" dirty="0" smtClean="0"/>
              <a:t>: Arrecadar R$ 15.000,00 a partir da venda de ingressos, patrocínios e doações durante o evento.</a:t>
            </a:r>
          </a:p>
          <a:p>
            <a:r>
              <a:rPr lang="pt-BR" sz="2400" b="1" dirty="0" smtClean="0"/>
              <a:t>A</a:t>
            </a:r>
            <a:r>
              <a:rPr lang="pt-BR" sz="2100" b="1" dirty="0" smtClean="0"/>
              <a:t> </a:t>
            </a:r>
            <a:r>
              <a:rPr lang="pt-BR" sz="2100" dirty="0"/>
              <a:t>: Com o envolvimento de restaurantes locais, voluntários, e a </a:t>
            </a:r>
            <a:r>
              <a:rPr lang="pt-BR" sz="2100" dirty="0" smtClean="0"/>
              <a:t>promoção </a:t>
            </a:r>
            <a:r>
              <a:rPr lang="pt-BR" sz="2100" dirty="0"/>
              <a:t>nas redes sociais e na comunidade </a:t>
            </a:r>
            <a:r>
              <a:rPr lang="pt-BR" sz="2100" dirty="0" smtClean="0"/>
              <a:t>local.</a:t>
            </a:r>
          </a:p>
          <a:p>
            <a:r>
              <a:rPr lang="pt-BR" sz="2400" b="1" dirty="0" smtClean="0"/>
              <a:t>R</a:t>
            </a:r>
            <a:r>
              <a:rPr lang="pt-BR" sz="2100" dirty="0"/>
              <a:t> : </a:t>
            </a:r>
            <a:r>
              <a:rPr lang="pt-BR" sz="2100" dirty="0" smtClean="0"/>
              <a:t>Relevante </a:t>
            </a:r>
            <a:r>
              <a:rPr lang="pt-BR" sz="2100" dirty="0"/>
              <a:t>para o objetivo maior de fortalecer a horta comunitária "Bons Frutos" como um recurso sustentável para a comunidade, promovendo a alimentação saudável e a inclusão social.</a:t>
            </a:r>
            <a:endParaRPr lang="pt-BR" sz="2100" dirty="0" smtClean="0"/>
          </a:p>
          <a:p>
            <a:r>
              <a:rPr lang="pt-BR" sz="2400" b="1" dirty="0" smtClean="0"/>
              <a:t>T</a:t>
            </a:r>
            <a:r>
              <a:rPr lang="pt-BR" sz="2100" dirty="0"/>
              <a:t> : O evento será realizado no Dia dos Namorados, 12 de </a:t>
            </a:r>
            <a:r>
              <a:rPr lang="pt-BR" sz="2100" dirty="0" smtClean="0"/>
              <a:t>junho, a organização começara 2 meses antes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3"/>
          </p:nvPr>
        </p:nvSpPr>
        <p:spPr>
          <a:xfrm>
            <a:off x="6525014" y="195977"/>
            <a:ext cx="4443984" cy="823912"/>
          </a:xfrm>
        </p:spPr>
        <p:txBody>
          <a:bodyPr/>
          <a:lstStyle/>
          <a:p>
            <a:r>
              <a:rPr lang="pt-BR" dirty="0" smtClean="0"/>
              <a:t>Benefícios</a:t>
            </a:r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4"/>
          </p:nvPr>
        </p:nvSpPr>
        <p:spPr>
          <a:xfrm>
            <a:off x="6525014" y="1160321"/>
            <a:ext cx="4443984" cy="51840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b="1" dirty="0"/>
              <a:t>Arrecadação de Fundos para a </a:t>
            </a:r>
            <a:r>
              <a:rPr lang="pt-BR" b="1" dirty="0" smtClean="0"/>
              <a:t>Causa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b="1" dirty="0"/>
              <a:t>Conscientização da Comunidade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b="1" dirty="0"/>
              <a:t>Fortalecimento da Comunidade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b="1" dirty="0"/>
              <a:t>Promoção de Parcerias Locais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b="1" dirty="0"/>
              <a:t>Engajamento e Entretenimento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b="1" dirty="0"/>
              <a:t>Marketing e Visibilidade para Patrocinadores</a:t>
            </a:r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368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1371600" y="482598"/>
            <a:ext cx="9601200" cy="793044"/>
          </a:xfrm>
        </p:spPr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1371600" y="1275642"/>
            <a:ext cx="9601200" cy="5170312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smtClean="0"/>
              <a:t>Voluntários</a:t>
            </a:r>
          </a:p>
          <a:p>
            <a:r>
              <a:rPr lang="pt-BR" b="1" dirty="0" smtClean="0"/>
              <a:t>Planejamento </a:t>
            </a:r>
            <a:r>
              <a:rPr lang="pt-BR" b="1" dirty="0"/>
              <a:t>e </a:t>
            </a:r>
            <a:r>
              <a:rPr lang="pt-BR" b="1" dirty="0" smtClean="0"/>
              <a:t>Coordenação</a:t>
            </a:r>
          </a:p>
          <a:p>
            <a:pPr lvl="1"/>
            <a:r>
              <a:rPr lang="pt-BR" i="0" dirty="0"/>
              <a:t>Comitê Organizador, Plano do Evento, Licenças e </a:t>
            </a:r>
            <a:r>
              <a:rPr lang="pt-BR" i="0" dirty="0" smtClean="0"/>
              <a:t>Permissões.</a:t>
            </a:r>
            <a:endParaRPr lang="pt-BR" i="0" dirty="0"/>
          </a:p>
          <a:p>
            <a:r>
              <a:rPr lang="pt-BR" b="1" dirty="0" smtClean="0"/>
              <a:t>Local</a:t>
            </a:r>
          </a:p>
          <a:p>
            <a:pPr lvl="1"/>
            <a:r>
              <a:rPr lang="pt-BR" i="0" dirty="0" smtClean="0"/>
              <a:t>Espaço e Infraestrutura.</a:t>
            </a:r>
            <a:endParaRPr lang="pt-BR" i="0" dirty="0"/>
          </a:p>
          <a:p>
            <a:r>
              <a:rPr lang="pt-BR" b="1" dirty="0" smtClean="0"/>
              <a:t>Fornecedores</a:t>
            </a:r>
          </a:p>
          <a:p>
            <a:pPr lvl="1"/>
            <a:r>
              <a:rPr lang="pt-BR" i="0" dirty="0" smtClean="0"/>
              <a:t>Refeição e decoração</a:t>
            </a:r>
          </a:p>
          <a:p>
            <a:r>
              <a:rPr lang="pt-BR" b="1" dirty="0" smtClean="0"/>
              <a:t>Divulgação</a:t>
            </a:r>
          </a:p>
          <a:p>
            <a:pPr lvl="1"/>
            <a:r>
              <a:rPr lang="pt-BR" i="0" dirty="0"/>
              <a:t>Material Promocional e Engajamento da Comunidade</a:t>
            </a:r>
            <a:endParaRPr lang="pt-BR" i="0" dirty="0" smtClean="0"/>
          </a:p>
          <a:p>
            <a:r>
              <a:rPr lang="pt-BR" b="1" dirty="0" smtClean="0"/>
              <a:t>Refeição</a:t>
            </a:r>
          </a:p>
          <a:p>
            <a:pPr lvl="1"/>
            <a:r>
              <a:rPr lang="pt-BR" i="0" dirty="0" smtClean="0"/>
              <a:t>Menu temático e Itens da horta</a:t>
            </a:r>
            <a:endParaRPr lang="pt-BR" i="0" dirty="0"/>
          </a:p>
          <a:p>
            <a:r>
              <a:rPr lang="pt-BR" b="1" dirty="0" smtClean="0"/>
              <a:t>Decoração</a:t>
            </a:r>
          </a:p>
          <a:p>
            <a:pPr lvl="1"/>
            <a:r>
              <a:rPr lang="pt-BR" i="0" dirty="0" smtClean="0"/>
              <a:t>Decoração temática</a:t>
            </a:r>
            <a:endParaRPr lang="pt-BR" i="0" dirty="0"/>
          </a:p>
          <a:p>
            <a:r>
              <a:rPr lang="pt-BR" b="1" dirty="0"/>
              <a:t>Arrecadação de </a:t>
            </a:r>
            <a:r>
              <a:rPr lang="pt-BR" b="1" dirty="0" smtClean="0"/>
              <a:t>Fundos</a:t>
            </a:r>
          </a:p>
          <a:p>
            <a:pPr lvl="1"/>
            <a:r>
              <a:rPr lang="pt-BR" i="0" dirty="0"/>
              <a:t>Vendas de Ingressos e Doações e </a:t>
            </a:r>
            <a:r>
              <a:rPr lang="pt-BR" i="0" dirty="0" smtClean="0"/>
              <a:t>Patrocínios</a:t>
            </a:r>
            <a:endParaRPr lang="pt-BR" i="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687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71600" y="1686108"/>
            <a:ext cx="4443984" cy="823912"/>
          </a:xfrm>
        </p:spPr>
        <p:txBody>
          <a:bodyPr/>
          <a:lstStyle/>
          <a:p>
            <a:r>
              <a:rPr lang="pt-BR" dirty="0" smtClean="0"/>
              <a:t>Quem será impactado?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1371600" y="2650451"/>
            <a:ext cx="4443984" cy="2562193"/>
          </a:xfrm>
        </p:spPr>
        <p:txBody>
          <a:bodyPr/>
          <a:lstStyle/>
          <a:p>
            <a:r>
              <a:rPr lang="pt-BR" b="1" dirty="0"/>
              <a:t>Moradores da </a:t>
            </a:r>
            <a:r>
              <a:rPr lang="pt-BR" b="1" dirty="0" smtClean="0"/>
              <a:t>Comunidade</a:t>
            </a:r>
          </a:p>
          <a:p>
            <a:r>
              <a:rPr lang="pt-BR" b="1" dirty="0" smtClean="0"/>
              <a:t>Participantes/Convidados</a:t>
            </a:r>
          </a:p>
          <a:p>
            <a:r>
              <a:rPr lang="pt-BR" b="1" dirty="0" smtClean="0"/>
              <a:t>Voluntários</a:t>
            </a:r>
          </a:p>
          <a:p>
            <a:r>
              <a:rPr lang="pt-BR" b="1" dirty="0"/>
              <a:t>Negócios Locais e </a:t>
            </a:r>
            <a:r>
              <a:rPr lang="pt-BR" b="1" dirty="0" smtClean="0"/>
              <a:t>Patrocinadores</a:t>
            </a:r>
          </a:p>
          <a:p>
            <a:r>
              <a:rPr lang="pt-BR" b="1" dirty="0" smtClean="0"/>
              <a:t>Economia local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>
          <a:xfrm>
            <a:off x="6525014" y="1584507"/>
            <a:ext cx="4443984" cy="823912"/>
          </a:xfrm>
        </p:spPr>
        <p:txBody>
          <a:bodyPr/>
          <a:lstStyle/>
          <a:p>
            <a:r>
              <a:rPr lang="pt-BR" dirty="0" smtClean="0"/>
              <a:t>Pessoas necessárias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>
          <a:xfrm>
            <a:off x="6525014" y="2548850"/>
            <a:ext cx="4443984" cy="3693905"/>
          </a:xfrm>
        </p:spPr>
        <p:txBody>
          <a:bodyPr>
            <a:normAutofit/>
          </a:bodyPr>
          <a:lstStyle/>
          <a:p>
            <a:r>
              <a:rPr lang="pt-BR" b="1" dirty="0"/>
              <a:t>Coordenador Geral</a:t>
            </a:r>
            <a:endParaRPr lang="pt-BR" dirty="0"/>
          </a:p>
          <a:p>
            <a:r>
              <a:rPr lang="pt-BR" b="1" dirty="0"/>
              <a:t>Gerente Financeiro</a:t>
            </a:r>
            <a:endParaRPr lang="pt-BR" dirty="0"/>
          </a:p>
          <a:p>
            <a:r>
              <a:rPr lang="pt-BR" b="1" dirty="0"/>
              <a:t>Especialista em Captação de Recursos</a:t>
            </a:r>
            <a:endParaRPr lang="pt-BR" dirty="0"/>
          </a:p>
          <a:p>
            <a:r>
              <a:rPr lang="pt-BR" b="1" dirty="0"/>
              <a:t>Gerente de Logística</a:t>
            </a:r>
            <a:endParaRPr lang="pt-BR" dirty="0"/>
          </a:p>
          <a:p>
            <a:r>
              <a:rPr lang="pt-BR" b="1" dirty="0" smtClean="0"/>
              <a:t>Equipe de marketing</a:t>
            </a:r>
          </a:p>
          <a:p>
            <a:r>
              <a:rPr lang="pt-BR" b="1" dirty="0" smtClean="0"/>
              <a:t>Fornecedores patrocinadores (Decoração, Alimentos e divulgação)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0948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1069307"/>
          </a:xfrm>
        </p:spPr>
        <p:txBody>
          <a:bodyPr/>
          <a:lstStyle/>
          <a:p>
            <a:pPr algn="l"/>
            <a:r>
              <a:rPr lang="pt-BR" dirty="0" smtClean="0"/>
              <a:t>Estimativa de custos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779821" y="2370667"/>
            <a:ext cx="9612971" cy="2988985"/>
          </a:xfrm>
        </p:spPr>
        <p:txBody>
          <a:bodyPr/>
          <a:lstStyle/>
          <a:p>
            <a:pPr algn="l"/>
            <a:r>
              <a:rPr lang="pt-BR" dirty="0"/>
              <a:t>	</a:t>
            </a:r>
            <a:endParaRPr lang="pt-BR" dirty="0" smtClean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58789"/>
              </p:ext>
            </p:extLst>
          </p:nvPr>
        </p:nvGraphicFramePr>
        <p:xfrm>
          <a:off x="2223911" y="2370667"/>
          <a:ext cx="6310490" cy="285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245"/>
                <a:gridCol w="3155245"/>
              </a:tblGrid>
              <a:tr h="470568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Custo</a:t>
                      </a:r>
                      <a:endParaRPr lang="pt-BR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Preço</a:t>
                      </a:r>
                      <a:endParaRPr lang="pt-BR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7104">
                <a:tc>
                  <a:txBody>
                    <a:bodyPr/>
                    <a:lstStyle/>
                    <a:p>
                      <a:r>
                        <a:rPr lang="pt-BR" dirty="0" smtClean="0"/>
                        <a:t>Local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0,00</a:t>
                      </a:r>
                      <a:endParaRPr lang="pt-BR" dirty="0"/>
                    </a:p>
                  </a:txBody>
                  <a:tcPr/>
                </a:tc>
              </a:tr>
              <a:tr h="477104">
                <a:tc>
                  <a:txBody>
                    <a:bodyPr/>
                    <a:lstStyle/>
                    <a:p>
                      <a:r>
                        <a:rPr lang="pt-BR" dirty="0" smtClean="0"/>
                        <a:t>Menu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2.300,00</a:t>
                      </a:r>
                      <a:endParaRPr lang="pt-BR" dirty="0"/>
                    </a:p>
                  </a:txBody>
                  <a:tcPr/>
                </a:tc>
              </a:tr>
              <a:tr h="477104">
                <a:tc>
                  <a:txBody>
                    <a:bodyPr/>
                    <a:lstStyle/>
                    <a:p>
                      <a:r>
                        <a:rPr lang="pt-BR" dirty="0" smtClean="0"/>
                        <a:t>Marketing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800,00</a:t>
                      </a:r>
                      <a:endParaRPr lang="pt-BR" dirty="0"/>
                    </a:p>
                  </a:txBody>
                  <a:tcPr/>
                </a:tc>
              </a:tr>
              <a:tr h="477104">
                <a:tc>
                  <a:txBody>
                    <a:bodyPr/>
                    <a:lstStyle/>
                    <a:p>
                      <a:r>
                        <a:rPr lang="pt-BR" dirty="0" smtClean="0"/>
                        <a:t>Decoração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1.200,00</a:t>
                      </a:r>
                      <a:endParaRPr lang="pt-BR" dirty="0"/>
                    </a:p>
                  </a:txBody>
                  <a:tcPr/>
                </a:tc>
              </a:tr>
              <a:tr h="47710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4.500,00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4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956936" y="3190964"/>
            <a:ext cx="9612971" cy="106930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Obrigada!! </a:t>
            </a:r>
            <a:r>
              <a:rPr lang="pt-BR" dirty="0"/>
              <a:t>&lt;33</a:t>
            </a:r>
            <a:br>
              <a:rPr lang="pt-BR" dirty="0"/>
            </a:br>
            <a:r>
              <a:rPr lang="gu-IN" sz="2200" dirty="0"/>
              <a:t>૮ ˶</a:t>
            </a:r>
            <a:r>
              <a:rPr lang="pt-BR" sz="2200" dirty="0"/>
              <a:t>ᵔ ᵕ ᵔ˶ </a:t>
            </a:r>
            <a:r>
              <a:rPr lang="ka-GE" sz="2200" dirty="0"/>
              <a:t>ა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3955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190</TotalTime>
  <Words>335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Franklin Gothic Book</vt:lpstr>
      <vt:lpstr>Shruti</vt:lpstr>
      <vt:lpstr>Sylfaen</vt:lpstr>
      <vt:lpstr>Wingdings</vt:lpstr>
      <vt:lpstr>Crop</vt:lpstr>
      <vt:lpstr>Jantar beneficente para horta comunitária  bons frutos</vt:lpstr>
      <vt:lpstr>Porque? Quais são os problemas?</vt:lpstr>
      <vt:lpstr>Apresentação do PowerPoint</vt:lpstr>
      <vt:lpstr>Requisitos</vt:lpstr>
      <vt:lpstr>Apresentação do PowerPoint</vt:lpstr>
      <vt:lpstr>Estimativa de custos</vt:lpstr>
      <vt:lpstr>Obrigada!! &lt;33 ૮ ˶ᵔ ᵕ ᵔ˶ 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Jantar beneficente para horta comunitária  bons frutos</dc:title>
  <dc:creator>Marili</dc:creator>
  <cp:lastModifiedBy>Marili</cp:lastModifiedBy>
  <cp:revision>19</cp:revision>
  <dcterms:created xsi:type="dcterms:W3CDTF">2024-04-01T21:03:06Z</dcterms:created>
  <dcterms:modified xsi:type="dcterms:W3CDTF">2024-04-02T00:43:57Z</dcterms:modified>
</cp:coreProperties>
</file>