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6" r:id="rId6"/>
    <p:sldId id="257" r:id="rId7"/>
    <p:sldId id="259" r:id="rId8"/>
    <p:sldId id="262" r:id="rId9"/>
    <p:sldId id="263" r:id="rId10"/>
    <p:sldId id="264" r:id="rId11"/>
    <p:sldId id="265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5897"/>
  </p:normalViewPr>
  <p:slideViewPr>
    <p:cSldViewPr snapToGrid="0">
      <p:cViewPr varScale="1">
        <p:scale>
          <a:sx n="97" d="100"/>
          <a:sy n="97" d="100"/>
        </p:scale>
        <p:origin x="95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F149-5872-AC79-5F72-D128671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9F8CA-2B78-964B-FD9C-DCEBF08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0C08-57E7-0F4F-21AF-B1DD8D8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45F-0FCE-F159-54CE-AF1354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C55CB-0847-D312-0736-131CBF7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D8E4-30F8-4A2A-7374-2D9249D5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22FAE-34AB-9A7B-63D8-ED1F41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5961-BA2D-63CA-78F8-27FDF5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0B577-E432-1201-901C-350362D2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32FB6-8B1D-CEC7-96AB-5BB6A0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0F481-5AF2-DE27-AFDB-82534FC6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13D37-B34B-A3B8-A431-E47AF22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AAB0-A7C6-7198-1D69-F71EE31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91A4F-76FA-AE59-43EF-D304902A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924D6-B00C-8B12-D866-73C682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DE4-D3C7-7214-CB46-42606FF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8E12-EF43-D5C9-D469-A4585F48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C2544-5FBF-3BBE-7F40-AD7C2F5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3E82D-82A7-8B8C-998F-70A904E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A6359-03D2-35A4-6D9A-F9C4385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218E-FA4C-CC99-732A-1211850F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6648B-8BBC-FDF6-E96A-321B560F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A20A2-88E6-31FB-4306-AB258C3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7855E-EB80-4764-4ADD-7A0E8EA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03426-575A-1D8C-500D-24F706A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B4D6-3436-21CB-A6B4-579E4246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75F39-92A0-09EA-61C8-BBC0626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BCEFE-454B-4CF3-EA83-FF70BBF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9CDBC-B523-6420-1402-78191D6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DB2C5-F87C-1130-4C27-0750B24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A8D3E-2A4D-04A1-B001-3CD52D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491D-EF6D-0FE4-A5F3-57E5815D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372F-0FB0-457A-C5E9-28C801F3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C99F-98D7-B321-7908-AB00BD45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593AB7-8D4D-D9DD-E2AC-59F8FA4B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107A9-C91F-609A-7532-CE19D98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5677D-1F62-9D83-2798-A0AA0E1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CEAA7-C768-EFAE-75F1-F2E28508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9D36A-D323-3689-3B50-D46F92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A23B-6DF9-E657-F185-D41F2D0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DB822-2871-B9E2-34CE-CF2811B4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FC01-72DF-67DE-9D82-8C3A1AA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F77F1-E827-D21F-401A-DD70676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F361F-1265-048E-1806-018B4F8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79B743-630E-933E-D591-313FC4C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5DDA7-0947-3087-704B-DD19008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E05-31C4-E6CD-1D07-6D9913AE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9F4E-69FD-060A-13C0-B68FE8C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DEC2D-5E34-86EC-A8AD-24C011D7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C9F8E-5CF2-6272-D1EE-B329C81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DB008-6A1E-FD7B-1284-B5A676D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511FE-1A05-3851-C643-8E70AAF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9FDA-3FA5-31C2-C7A9-C996F55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94A1F-9923-6656-CC61-98E6ECCA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A6884-7D6A-5F2B-EB06-9C66BF74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B57C6-6467-B6D1-CB16-8EF6D1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308C-02F6-AE50-E682-E09D70C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3EBAB-15E7-91E9-D027-DBBD6A4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8C40-F76E-6847-0691-F057DB29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64A51-C89C-325E-1132-CB4422AA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44F9-1D90-E79D-39DA-AD485C9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622F-7936-6B47-B93A-907241A188ED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94FD4-5514-B467-950C-FF406441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F7624-CD8F-C8AF-93D7-C52780E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406F1E-7180-CE60-DC39-030070C7A470}"/>
              </a:ext>
            </a:extLst>
          </p:cNvPr>
          <p:cNvGrpSpPr/>
          <p:nvPr/>
        </p:nvGrpSpPr>
        <p:grpSpPr>
          <a:xfrm>
            <a:off x="694703" y="211313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D6C7319-5978-9D52-0447-D9C0BD30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346F69-3AEC-1082-ACA1-DBB1C95A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D9CBAAC-3523-5F75-BC6A-D8ECB4ABD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5B4364-B31A-A6FB-CA76-7DB71701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0651E6-597A-477C-C8C0-91EAB7E5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AFE87A9-7B3E-27B9-9541-AAD04ACE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0CFE8EE-2779-5F36-CDF6-AABFCF9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024CAB5-38B9-F174-3290-8A287747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1E8D2D-7ED6-C1CC-F629-CA6243E3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3674589-0C47-ECF2-2560-817D86E7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CEF88-8E45-06CB-24BA-3DB6F84CD324}"/>
              </a:ext>
            </a:extLst>
          </p:cNvPr>
          <p:cNvGrpSpPr/>
          <p:nvPr/>
        </p:nvGrpSpPr>
        <p:grpSpPr>
          <a:xfrm>
            <a:off x="3666437" y="219727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1E2544F-7A95-D80F-3816-1273EC2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C44874-02FD-207F-394D-BDBDC852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EB3E754-CC6D-2B67-90A4-B1552F6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41BEBC-8512-9221-8EB5-D7B80DBA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E7C2AD-4C13-8D4E-A9BB-0FCFCFBA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76384EE-5B34-D467-2C20-3D1F04BB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1ED1784-4205-F59B-3D4B-C5362041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784BF8D-9727-62E1-1398-0783B37E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310D5BA-8348-47E2-C3C7-D337E1D8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AA29303-6D8A-2EB2-8D51-C96B5B9C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40CB42-8758-776E-F5DA-851D10924A2D}"/>
              </a:ext>
            </a:extLst>
          </p:cNvPr>
          <p:cNvSpPr txBox="1"/>
          <p:nvPr/>
        </p:nvSpPr>
        <p:spPr>
          <a:xfrm>
            <a:off x="117491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5DB7E5-BD27-FFA8-07C2-50659092CF87}"/>
              </a:ext>
            </a:extLst>
          </p:cNvPr>
          <p:cNvSpPr txBox="1"/>
          <p:nvPr/>
        </p:nvSpPr>
        <p:spPr>
          <a:xfrm>
            <a:off x="3089924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85C81C-8F2D-472A-6113-1424DE5F3112}"/>
              </a:ext>
            </a:extLst>
          </p:cNvPr>
          <p:cNvSpPr txBox="1"/>
          <p:nvPr/>
        </p:nvSpPr>
        <p:spPr>
          <a:xfrm>
            <a:off x="388577" y="350002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59B076-2E6D-F328-9D21-7CBAA8810CF1}"/>
              </a:ext>
            </a:extLst>
          </p:cNvPr>
          <p:cNvSpPr txBox="1"/>
          <p:nvPr/>
        </p:nvSpPr>
        <p:spPr>
          <a:xfrm>
            <a:off x="3487415" y="350002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30" name="Colchete Direito 29">
            <a:extLst>
              <a:ext uri="{FF2B5EF4-FFF2-40B4-BE49-F238E27FC236}">
                <a16:creationId xmlns:a16="http://schemas.microsoft.com/office/drawing/2014/main" id="{AAFFCB4D-A60D-C18B-4CA9-4D6076E2BFDF}"/>
              </a:ext>
            </a:extLst>
          </p:cNvPr>
          <p:cNvSpPr/>
          <p:nvPr/>
        </p:nvSpPr>
        <p:spPr>
          <a:xfrm rot="5400000">
            <a:off x="2635837" y="2840798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65B5C8-BFA2-5EB8-E75C-37A6DEB121F2}"/>
              </a:ext>
            </a:extLst>
          </p:cNvPr>
          <p:cNvSpPr txBox="1"/>
          <p:nvPr/>
        </p:nvSpPr>
        <p:spPr>
          <a:xfrm>
            <a:off x="2000488" y="4845376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0,233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EBEB3EB-A01B-C719-C4E9-5C12BD928514}"/>
              </a:ext>
            </a:extLst>
          </p:cNvPr>
          <p:cNvSpPr txBox="1"/>
          <p:nvPr/>
        </p:nvSpPr>
        <p:spPr>
          <a:xfrm>
            <a:off x="6690687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59E1E78-CD24-B368-4F4F-A53F3908CC50}"/>
              </a:ext>
            </a:extLst>
          </p:cNvPr>
          <p:cNvSpPr txBox="1"/>
          <p:nvPr/>
        </p:nvSpPr>
        <p:spPr>
          <a:xfrm>
            <a:off x="9643828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F27D065-0488-08EE-B3B0-258C13370EE6}"/>
              </a:ext>
            </a:extLst>
          </p:cNvPr>
          <p:cNvSpPr txBox="1"/>
          <p:nvPr/>
        </p:nvSpPr>
        <p:spPr>
          <a:xfrm>
            <a:off x="7012818" y="4169640"/>
            <a:ext cx="1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D5D56A9-A16D-C3B9-63C3-E8864C0B0B11}"/>
              </a:ext>
            </a:extLst>
          </p:cNvPr>
          <p:cNvSpPr txBox="1"/>
          <p:nvPr/>
        </p:nvSpPr>
        <p:spPr>
          <a:xfrm>
            <a:off x="9999871" y="4169640"/>
            <a:ext cx="14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99,0 mg/dl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E7C1D780-B1DE-84BF-3790-83BC13284330}"/>
              </a:ext>
            </a:extLst>
          </p:cNvPr>
          <p:cNvGrpSpPr/>
          <p:nvPr/>
        </p:nvGrpSpPr>
        <p:grpSpPr>
          <a:xfrm>
            <a:off x="6690687" y="2163154"/>
            <a:ext cx="2041284" cy="1913784"/>
            <a:chOff x="6416360" y="3632098"/>
            <a:chExt cx="2041284" cy="191378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41CD18-7A02-4361-CF0C-9E9183DAC844}"/>
                </a:ext>
              </a:extLst>
            </p:cNvPr>
            <p:cNvGrpSpPr/>
            <p:nvPr/>
          </p:nvGrpSpPr>
          <p:grpSpPr>
            <a:xfrm>
              <a:off x="6988611" y="3632098"/>
              <a:ext cx="936342" cy="1286332"/>
              <a:chOff x="8579244" y="2393558"/>
              <a:chExt cx="936342" cy="1286332"/>
            </a:xfrm>
          </p:grpSpPr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084B200C-F7D1-2FD8-50B5-B944FB3B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0BB95E3D-6ED1-5080-DC74-6B20B231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BC0F9E6-7F91-7D8A-21BD-1B8ECC19D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6FAFC97E-9957-9EBA-47BF-1F47DDFA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6B123116-EDAA-837B-8FB7-354593B04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5F9F62E6-6386-6D98-9833-6F38BB90C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027E90A7-A718-5C20-4CBD-0A87DCD2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56201D1D-45AC-5DA4-DDA3-0582B63D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077F360C-DF25-117E-DC28-1A6D5A434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960E9E1D-1E98-1608-11A7-9D1923CF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2493B6F7-725B-6DF0-4B0E-A8E2084E097C}"/>
                </a:ext>
              </a:extLst>
            </p:cNvPr>
            <p:cNvGrpSpPr/>
            <p:nvPr/>
          </p:nvGrpSpPr>
          <p:grpSpPr>
            <a:xfrm>
              <a:off x="7521302" y="3726340"/>
              <a:ext cx="936342" cy="1286332"/>
              <a:chOff x="8579244" y="2393558"/>
              <a:chExt cx="936342" cy="1286332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E9DBB896-D5F8-ABB7-B718-818428E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AFE01CD-A0BA-D8E3-1CC8-BBEE08BFF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FE0FA942-7124-0FEE-E106-C920B014E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11EE8ADC-6BA8-22BC-04FB-AE15B3DF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260A1D64-37DF-9550-0347-522853A6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37A479EE-8B79-8D26-1103-CCF0F015C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83E993EC-5DA3-DB18-4429-351BE28B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11D5AD2-66E8-A78C-34B0-E6E067E3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C1E49F17-F516-467F-EC56-B828B7D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D00D87AB-F7F9-533C-BD46-F9A2C8B57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D99A931-A766-B0A7-9BF8-7AF792B681B1}"/>
                </a:ext>
              </a:extLst>
            </p:cNvPr>
            <p:cNvGrpSpPr/>
            <p:nvPr/>
          </p:nvGrpSpPr>
          <p:grpSpPr>
            <a:xfrm>
              <a:off x="6416360" y="3667753"/>
              <a:ext cx="936342" cy="1286332"/>
              <a:chOff x="8579244" y="2393558"/>
              <a:chExt cx="936342" cy="128633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C4E83FBA-D4C5-BC29-5B33-CB11676C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4DC4205A-E6EA-1572-42F6-DA2F08B5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4" name="Imagem 83">
                <a:extLst>
                  <a:ext uri="{FF2B5EF4-FFF2-40B4-BE49-F238E27FC236}">
                    <a16:creationId xmlns:a16="http://schemas.microsoft.com/office/drawing/2014/main" id="{39EE93BA-99CA-EAD7-2ED4-D1E71B61F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5" name="Imagem 84">
                <a:extLst>
                  <a:ext uri="{FF2B5EF4-FFF2-40B4-BE49-F238E27FC236}">
                    <a16:creationId xmlns:a16="http://schemas.microsoft.com/office/drawing/2014/main" id="{B9A9617B-E702-0F7F-794B-BE45712C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6" name="Imagem 85">
                <a:extLst>
                  <a:ext uri="{FF2B5EF4-FFF2-40B4-BE49-F238E27FC236}">
                    <a16:creationId xmlns:a16="http://schemas.microsoft.com/office/drawing/2014/main" id="{A15A9F58-3738-D5A8-B677-AB0FD7ADA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F1605DE9-F6A1-F83B-1344-A813B6A46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EADA353F-0B84-7AB5-55A6-3343BBF3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9" name="Imagem 88">
                <a:extLst>
                  <a:ext uri="{FF2B5EF4-FFF2-40B4-BE49-F238E27FC236}">
                    <a16:creationId xmlns:a16="http://schemas.microsoft.com/office/drawing/2014/main" id="{C174A8A0-3073-C296-08D2-3F9B4DC67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0" name="Imagem 89">
                <a:extLst>
                  <a:ext uri="{FF2B5EF4-FFF2-40B4-BE49-F238E27FC236}">
                    <a16:creationId xmlns:a16="http://schemas.microsoft.com/office/drawing/2014/main" id="{902E3BAE-D1F6-B104-ED35-D6527E938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687EB305-236C-B8C2-7CAA-9E0A8DB97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2CBDBE0-E86F-E9EB-3367-3228610F2A53}"/>
                </a:ext>
              </a:extLst>
            </p:cNvPr>
            <p:cNvGrpSpPr/>
            <p:nvPr/>
          </p:nvGrpSpPr>
          <p:grpSpPr>
            <a:xfrm>
              <a:off x="6644692" y="4164717"/>
              <a:ext cx="936342" cy="1286332"/>
              <a:chOff x="8579244" y="2393558"/>
              <a:chExt cx="936342" cy="1286332"/>
            </a:xfrm>
          </p:grpSpPr>
          <p:pic>
            <p:nvPicPr>
              <p:cNvPr id="93" name="Imagem 92">
                <a:extLst>
                  <a:ext uri="{FF2B5EF4-FFF2-40B4-BE49-F238E27FC236}">
                    <a16:creationId xmlns:a16="http://schemas.microsoft.com/office/drawing/2014/main" id="{77FB48AA-04A3-6256-171D-82F16C6C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4" name="Imagem 93">
                <a:extLst>
                  <a:ext uri="{FF2B5EF4-FFF2-40B4-BE49-F238E27FC236}">
                    <a16:creationId xmlns:a16="http://schemas.microsoft.com/office/drawing/2014/main" id="{1AB663BA-5D0F-583B-804D-3D496D4D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2E42C5E6-6109-BA11-0D43-C5F92133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6" name="Imagem 95">
                <a:extLst>
                  <a:ext uri="{FF2B5EF4-FFF2-40B4-BE49-F238E27FC236}">
                    <a16:creationId xmlns:a16="http://schemas.microsoft.com/office/drawing/2014/main" id="{246755F3-1C6F-B526-3E21-80E78BFF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7" name="Imagem 96">
                <a:extLst>
                  <a:ext uri="{FF2B5EF4-FFF2-40B4-BE49-F238E27FC236}">
                    <a16:creationId xmlns:a16="http://schemas.microsoft.com/office/drawing/2014/main" id="{6B400C15-D83E-BB8C-7D8A-50C6FDC40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8" name="Imagem 97">
                <a:extLst>
                  <a:ext uri="{FF2B5EF4-FFF2-40B4-BE49-F238E27FC236}">
                    <a16:creationId xmlns:a16="http://schemas.microsoft.com/office/drawing/2014/main" id="{E866A31D-3802-4135-FE22-768861017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9" name="Imagem 98">
                <a:extLst>
                  <a:ext uri="{FF2B5EF4-FFF2-40B4-BE49-F238E27FC236}">
                    <a16:creationId xmlns:a16="http://schemas.microsoft.com/office/drawing/2014/main" id="{92FA1BD4-B50D-4A74-3DC3-11A487A6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0" name="Imagem 99">
                <a:extLst>
                  <a:ext uri="{FF2B5EF4-FFF2-40B4-BE49-F238E27FC236}">
                    <a16:creationId xmlns:a16="http://schemas.microsoft.com/office/drawing/2014/main" id="{5187B635-E84A-61D1-49E7-118200AE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1" name="Imagem 100">
                <a:extLst>
                  <a:ext uri="{FF2B5EF4-FFF2-40B4-BE49-F238E27FC236}">
                    <a16:creationId xmlns:a16="http://schemas.microsoft.com/office/drawing/2014/main" id="{2D606873-4387-0049-20F9-E246F8B09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id="{7C378CF4-3ACD-DCA2-0566-48D2B0D1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8FC4820-4B62-D444-F868-2BFD8A002751}"/>
                </a:ext>
              </a:extLst>
            </p:cNvPr>
            <p:cNvGrpSpPr/>
            <p:nvPr/>
          </p:nvGrpSpPr>
          <p:grpSpPr>
            <a:xfrm>
              <a:off x="7465411" y="4259550"/>
              <a:ext cx="936342" cy="1286332"/>
              <a:chOff x="8579244" y="2393558"/>
              <a:chExt cx="936342" cy="1286332"/>
            </a:xfrm>
          </p:grpSpPr>
          <p:pic>
            <p:nvPicPr>
              <p:cNvPr id="104" name="Imagem 103">
                <a:extLst>
                  <a:ext uri="{FF2B5EF4-FFF2-40B4-BE49-F238E27FC236}">
                    <a16:creationId xmlns:a16="http://schemas.microsoft.com/office/drawing/2014/main" id="{E7F806AE-84F4-4160-8623-096B74579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5" name="Imagem 104">
                <a:extLst>
                  <a:ext uri="{FF2B5EF4-FFF2-40B4-BE49-F238E27FC236}">
                    <a16:creationId xmlns:a16="http://schemas.microsoft.com/office/drawing/2014/main" id="{1C6C4919-8961-4E3F-8C41-2EC041B70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6" name="Imagem 105">
                <a:extLst>
                  <a:ext uri="{FF2B5EF4-FFF2-40B4-BE49-F238E27FC236}">
                    <a16:creationId xmlns:a16="http://schemas.microsoft.com/office/drawing/2014/main" id="{42EC372B-2559-8723-3C1A-8E166067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B28B669F-2D96-BBCD-E1C7-1711F5E0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8" name="Imagem 107">
                <a:extLst>
                  <a:ext uri="{FF2B5EF4-FFF2-40B4-BE49-F238E27FC236}">
                    <a16:creationId xmlns:a16="http://schemas.microsoft.com/office/drawing/2014/main" id="{3E16EC62-807E-39B6-90C2-C2020DEA9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A0640622-A3C5-CBF0-7ECD-1F16BC5B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5E2D151C-2D01-FB1A-EC2F-AD1F4052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1" name="Imagem 110">
                <a:extLst>
                  <a:ext uri="{FF2B5EF4-FFF2-40B4-BE49-F238E27FC236}">
                    <a16:creationId xmlns:a16="http://schemas.microsoft.com/office/drawing/2014/main" id="{A97AEAF5-C839-2FDC-C343-D0BCCA389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2" name="Imagem 111">
                <a:extLst>
                  <a:ext uri="{FF2B5EF4-FFF2-40B4-BE49-F238E27FC236}">
                    <a16:creationId xmlns:a16="http://schemas.microsoft.com/office/drawing/2014/main" id="{59B9D714-14AA-55A9-BA7A-DA69820F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D752FEC7-AFE6-D788-7636-BB4BCFD0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0ECEAB1-D73C-A16A-B7AE-858822719B76}"/>
              </a:ext>
            </a:extLst>
          </p:cNvPr>
          <p:cNvGrpSpPr/>
          <p:nvPr/>
        </p:nvGrpSpPr>
        <p:grpSpPr>
          <a:xfrm>
            <a:off x="9667027" y="2163439"/>
            <a:ext cx="2163763" cy="1898328"/>
            <a:chOff x="9392700" y="3632383"/>
            <a:chExt cx="2163763" cy="1898328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11FE1A7-D783-ADBA-519F-4D6537C18E75}"/>
                </a:ext>
              </a:extLst>
            </p:cNvPr>
            <p:cNvGrpSpPr/>
            <p:nvPr/>
          </p:nvGrpSpPr>
          <p:grpSpPr>
            <a:xfrm>
              <a:off x="10059217" y="3632383"/>
              <a:ext cx="982762" cy="1174994"/>
              <a:chOff x="6711678" y="3406018"/>
              <a:chExt cx="982762" cy="1174994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36CAA97F-5CFF-3442-CF43-5CABC899D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C755381-8530-3BCA-EB3B-5B5EBAD4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0776033-9CFC-773E-9D7C-DFB632BDA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BB7A4D77-C185-6425-2B63-039795EE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53AF790E-8B4E-92AF-07FC-68859A49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2914D91D-E865-B413-165B-0EC1A464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0" name="Imagem 39">
                <a:extLst>
                  <a:ext uri="{FF2B5EF4-FFF2-40B4-BE49-F238E27FC236}">
                    <a16:creationId xmlns:a16="http://schemas.microsoft.com/office/drawing/2014/main" id="{E4627998-86F6-9697-4711-933A097FE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DF35444B-DA0B-785D-DB8B-3D1210CA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A9891134-46EB-6623-A7D9-06A34613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E916E30B-94D7-5002-82CB-E7F92DE5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A224FF1B-8568-84FB-7C4B-E8D11138FCE1}"/>
                </a:ext>
              </a:extLst>
            </p:cNvPr>
            <p:cNvGrpSpPr/>
            <p:nvPr/>
          </p:nvGrpSpPr>
          <p:grpSpPr>
            <a:xfrm>
              <a:off x="9392700" y="3861887"/>
              <a:ext cx="982762" cy="1174994"/>
              <a:chOff x="6711678" y="3406018"/>
              <a:chExt cx="982762" cy="1174994"/>
            </a:xfrm>
          </p:grpSpPr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9446D7B4-1F82-8DB1-CF4E-2BC80A65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A20C854D-E467-F819-0160-2CC98B5C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6B124C55-7664-7749-08C6-3276022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0" name="Imagem 69">
                <a:extLst>
                  <a:ext uri="{FF2B5EF4-FFF2-40B4-BE49-F238E27FC236}">
                    <a16:creationId xmlns:a16="http://schemas.microsoft.com/office/drawing/2014/main" id="{0C6B6F76-F205-9630-804E-A74FB4F1F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FABDC3F9-798C-E066-70AC-4B83C77D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4C1F5CEC-25B5-79EE-B5E0-0DA9782F2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FAF60F4-EA6B-92AD-744E-2E551961A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57ADB3BA-4FC0-E4F8-566E-52F9BCC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6ECB6150-5924-7B97-9974-178472867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50CC1600-C9E8-BFCD-E5F3-2DB9C626C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88A63C5-0039-82D0-FF35-B32D1ACFBD92}"/>
                </a:ext>
              </a:extLst>
            </p:cNvPr>
            <p:cNvGrpSpPr/>
            <p:nvPr/>
          </p:nvGrpSpPr>
          <p:grpSpPr>
            <a:xfrm>
              <a:off x="10573701" y="3825270"/>
              <a:ext cx="982762" cy="1174994"/>
              <a:chOff x="6711678" y="3406018"/>
              <a:chExt cx="982762" cy="1174994"/>
            </a:xfrm>
          </p:grpSpPr>
          <p:pic>
            <p:nvPicPr>
              <p:cNvPr id="115" name="Imagem 114">
                <a:extLst>
                  <a:ext uri="{FF2B5EF4-FFF2-40B4-BE49-F238E27FC236}">
                    <a16:creationId xmlns:a16="http://schemas.microsoft.com/office/drawing/2014/main" id="{20861CAF-DB02-90BD-1F7A-B2704873C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420B9AFB-5811-80D8-001C-B61F615AC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7" name="Imagem 116">
                <a:extLst>
                  <a:ext uri="{FF2B5EF4-FFF2-40B4-BE49-F238E27FC236}">
                    <a16:creationId xmlns:a16="http://schemas.microsoft.com/office/drawing/2014/main" id="{204488CE-4362-0DF5-2D3A-AC44954C1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13246226-E434-E61B-AA7C-8C624E302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9" name="Imagem 118">
                <a:extLst>
                  <a:ext uri="{FF2B5EF4-FFF2-40B4-BE49-F238E27FC236}">
                    <a16:creationId xmlns:a16="http://schemas.microsoft.com/office/drawing/2014/main" id="{7F927962-5BEF-FD39-A21B-7688076B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60B3B235-49ED-3565-4760-2447166F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55B8D6CA-05AA-5337-87C3-A79FE9EB2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2" name="Imagem 121">
                <a:extLst>
                  <a:ext uri="{FF2B5EF4-FFF2-40B4-BE49-F238E27FC236}">
                    <a16:creationId xmlns:a16="http://schemas.microsoft.com/office/drawing/2014/main" id="{9DA725FB-C213-4FCF-2AC3-1133C788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3" name="Imagem 122">
                <a:extLst>
                  <a:ext uri="{FF2B5EF4-FFF2-40B4-BE49-F238E27FC236}">
                    <a16:creationId xmlns:a16="http://schemas.microsoft.com/office/drawing/2014/main" id="{A3D1492F-F6EE-CBA7-4A56-EDFAA2DD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4" name="Imagem 123">
                <a:extLst>
                  <a:ext uri="{FF2B5EF4-FFF2-40B4-BE49-F238E27FC236}">
                    <a16:creationId xmlns:a16="http://schemas.microsoft.com/office/drawing/2014/main" id="{5A3CA7C3-BD62-1294-8824-9DB40863F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4B232FDE-8B4F-2393-3F5C-DEACC6C4565E}"/>
                </a:ext>
              </a:extLst>
            </p:cNvPr>
            <p:cNvGrpSpPr/>
            <p:nvPr/>
          </p:nvGrpSpPr>
          <p:grpSpPr>
            <a:xfrm>
              <a:off x="9641130" y="4355717"/>
              <a:ext cx="982762" cy="1174994"/>
              <a:chOff x="6711678" y="3406018"/>
              <a:chExt cx="982762" cy="1174994"/>
            </a:xfrm>
          </p:grpSpPr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792AEE81-CD6F-0496-AC2E-6A8EB140A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7" name="Imagem 126">
                <a:extLst>
                  <a:ext uri="{FF2B5EF4-FFF2-40B4-BE49-F238E27FC236}">
                    <a16:creationId xmlns:a16="http://schemas.microsoft.com/office/drawing/2014/main" id="{FADBD6DA-7060-C250-6A7D-F56A8A532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8" name="Imagem 127">
                <a:extLst>
                  <a:ext uri="{FF2B5EF4-FFF2-40B4-BE49-F238E27FC236}">
                    <a16:creationId xmlns:a16="http://schemas.microsoft.com/office/drawing/2014/main" id="{EEE3C963-7B28-328A-699C-CC4202A13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9" name="Imagem 128">
                <a:extLst>
                  <a:ext uri="{FF2B5EF4-FFF2-40B4-BE49-F238E27FC236}">
                    <a16:creationId xmlns:a16="http://schemas.microsoft.com/office/drawing/2014/main" id="{1B714E71-ED76-CBDE-271F-17678980B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0" name="Imagem 129">
                <a:extLst>
                  <a:ext uri="{FF2B5EF4-FFF2-40B4-BE49-F238E27FC236}">
                    <a16:creationId xmlns:a16="http://schemas.microsoft.com/office/drawing/2014/main" id="{98859DF1-FC7C-8170-9001-F3B59F02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1" name="Imagem 130">
                <a:extLst>
                  <a:ext uri="{FF2B5EF4-FFF2-40B4-BE49-F238E27FC236}">
                    <a16:creationId xmlns:a16="http://schemas.microsoft.com/office/drawing/2014/main" id="{ED4C36D2-524B-039B-7D21-BA0E937F2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1DFD892A-33AF-5FA7-1E5A-CD899620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3" name="Imagem 132">
                <a:extLst>
                  <a:ext uri="{FF2B5EF4-FFF2-40B4-BE49-F238E27FC236}">
                    <a16:creationId xmlns:a16="http://schemas.microsoft.com/office/drawing/2014/main" id="{77C20BBB-A76C-E1F9-2444-7384058F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4" name="Imagem 133">
                <a:extLst>
                  <a:ext uri="{FF2B5EF4-FFF2-40B4-BE49-F238E27FC236}">
                    <a16:creationId xmlns:a16="http://schemas.microsoft.com/office/drawing/2014/main" id="{607536B5-D673-4355-F911-499323ACB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5" name="Imagem 134">
                <a:extLst>
                  <a:ext uri="{FF2B5EF4-FFF2-40B4-BE49-F238E27FC236}">
                    <a16:creationId xmlns:a16="http://schemas.microsoft.com/office/drawing/2014/main" id="{87D6DECF-1852-D2AC-A12C-6417604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FCBCC696-155E-061C-0C41-060C326024DA}"/>
                </a:ext>
              </a:extLst>
            </p:cNvPr>
            <p:cNvGrpSpPr/>
            <p:nvPr/>
          </p:nvGrpSpPr>
          <p:grpSpPr>
            <a:xfrm>
              <a:off x="10289723" y="4280610"/>
              <a:ext cx="982762" cy="1174994"/>
              <a:chOff x="6711678" y="3406018"/>
              <a:chExt cx="982762" cy="1174994"/>
            </a:xfrm>
          </p:grpSpPr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C3474827-F395-2DDA-5D09-6102DA1B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8" name="Imagem 137">
                <a:extLst>
                  <a:ext uri="{FF2B5EF4-FFF2-40B4-BE49-F238E27FC236}">
                    <a16:creationId xmlns:a16="http://schemas.microsoft.com/office/drawing/2014/main" id="{0E7410AC-5AE3-CFC6-36A7-61CC09CA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084E70FA-CA4E-29B5-9FA1-841E4A3B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0D7B96CA-E5D2-6148-B24E-945E1E60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1" name="Imagem 140">
                <a:extLst>
                  <a:ext uri="{FF2B5EF4-FFF2-40B4-BE49-F238E27FC236}">
                    <a16:creationId xmlns:a16="http://schemas.microsoft.com/office/drawing/2014/main" id="{3BE98255-C799-92F1-FBDA-6EDCB2CBE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2" name="Imagem 141">
                <a:extLst>
                  <a:ext uri="{FF2B5EF4-FFF2-40B4-BE49-F238E27FC236}">
                    <a16:creationId xmlns:a16="http://schemas.microsoft.com/office/drawing/2014/main" id="{AFEDEB00-543A-69E5-83C9-788CBC8A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3" name="Imagem 142">
                <a:extLst>
                  <a:ext uri="{FF2B5EF4-FFF2-40B4-BE49-F238E27FC236}">
                    <a16:creationId xmlns:a16="http://schemas.microsoft.com/office/drawing/2014/main" id="{03AC3670-4CD3-1D81-6681-B91B436BF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4" name="Imagem 143">
                <a:extLst>
                  <a:ext uri="{FF2B5EF4-FFF2-40B4-BE49-F238E27FC236}">
                    <a16:creationId xmlns:a16="http://schemas.microsoft.com/office/drawing/2014/main" id="{0151A1D0-0134-6525-283E-0BA2CE3DE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5" name="Imagem 144">
                <a:extLst>
                  <a:ext uri="{FF2B5EF4-FFF2-40B4-BE49-F238E27FC236}">
                    <a16:creationId xmlns:a16="http://schemas.microsoft.com/office/drawing/2014/main" id="{00523CCE-04FF-8D1A-C5ED-AE6C33E0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7FE3765E-A6B3-791E-DBE5-B98B3575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</p:grpSp>
      <p:sp>
        <p:nvSpPr>
          <p:cNvPr id="149" name="Colchete Direito 148">
            <a:extLst>
              <a:ext uri="{FF2B5EF4-FFF2-40B4-BE49-F238E27FC236}">
                <a16:creationId xmlns:a16="http://schemas.microsoft.com/office/drawing/2014/main" id="{FDDCA39C-0C1C-5E50-0EA0-C1C20575BDB3}"/>
              </a:ext>
            </a:extLst>
          </p:cNvPr>
          <p:cNvSpPr/>
          <p:nvPr/>
        </p:nvSpPr>
        <p:spPr>
          <a:xfrm rot="5400000">
            <a:off x="9190182" y="3481134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7CC78F4-81B4-1DCC-7D3E-F33097C21BD2}"/>
              </a:ext>
            </a:extLst>
          </p:cNvPr>
          <p:cNvSpPr txBox="1"/>
          <p:nvPr/>
        </p:nvSpPr>
        <p:spPr>
          <a:xfrm>
            <a:off x="8551865" y="5485712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0,007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B3ABA78-D8F0-53B7-AA6F-366DD5F7BAC9}"/>
              </a:ext>
            </a:extLst>
          </p:cNvPr>
          <p:cNvSpPr txBox="1"/>
          <p:nvPr/>
        </p:nvSpPr>
        <p:spPr>
          <a:xfrm>
            <a:off x="1580695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1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D87B205-2A2E-EF87-B530-20B709189462}"/>
              </a:ext>
            </a:extLst>
          </p:cNvPr>
          <p:cNvSpPr txBox="1"/>
          <p:nvPr/>
        </p:nvSpPr>
        <p:spPr>
          <a:xfrm>
            <a:off x="8120921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2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0D0BC5E-86FB-3AD0-99B0-334BB838C700}"/>
              </a:ext>
            </a:extLst>
          </p:cNvPr>
          <p:cNvSpPr txBox="1"/>
          <p:nvPr/>
        </p:nvSpPr>
        <p:spPr>
          <a:xfrm>
            <a:off x="388577" y="427558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81F5B38-E61E-4529-56C0-67C729A7515B}"/>
              </a:ext>
            </a:extLst>
          </p:cNvPr>
          <p:cNvSpPr txBox="1"/>
          <p:nvPr/>
        </p:nvSpPr>
        <p:spPr>
          <a:xfrm>
            <a:off x="3354008" y="427364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74CC43-70F5-1125-9A25-355F8D11227A}"/>
              </a:ext>
            </a:extLst>
          </p:cNvPr>
          <p:cNvSpPr txBox="1"/>
          <p:nvPr/>
        </p:nvSpPr>
        <p:spPr>
          <a:xfrm>
            <a:off x="6974304" y="492201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5D56EBF-764A-52A7-8E07-8789C545CE49}"/>
              </a:ext>
            </a:extLst>
          </p:cNvPr>
          <p:cNvSpPr txBox="1"/>
          <p:nvPr/>
        </p:nvSpPr>
        <p:spPr>
          <a:xfrm>
            <a:off x="9939735" y="492007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0676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B33C4-62BE-556F-62C3-D07CAC73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EFCD973-517B-3C90-6AF5-686ED5C31A87}"/>
              </a:ext>
            </a:extLst>
          </p:cNvPr>
          <p:cNvSpPr/>
          <p:nvPr/>
        </p:nvSpPr>
        <p:spPr>
          <a:xfrm>
            <a:off x="588717" y="2178424"/>
            <a:ext cx="7398836" cy="168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/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blipFill>
                <a:blip r:embed="rId2"/>
                <a:stretch>
                  <a:fillRect t="-1266" b="-20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143742CC-4939-F525-3D9C-5A5986F07927}"/>
              </a:ext>
            </a:extLst>
          </p:cNvPr>
          <p:cNvSpPr/>
          <p:nvPr/>
        </p:nvSpPr>
        <p:spPr>
          <a:xfrm>
            <a:off x="5122734" y="2504905"/>
            <a:ext cx="2460812" cy="106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8181DE-9D15-16C4-1783-1FB7E32D5631}"/>
              </a:ext>
            </a:extLst>
          </p:cNvPr>
          <p:cNvSpPr txBox="1"/>
          <p:nvPr/>
        </p:nvSpPr>
        <p:spPr>
          <a:xfrm>
            <a:off x="815627" y="2797888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g</a:t>
            </a:r>
            <a:r>
              <a:rPr lang="pt-BR" sz="2400" dirty="0">
                <a:latin typeface="Nunito" pitchFamily="2" charset="77"/>
              </a:rPr>
              <a:t> de Hedges = </a:t>
            </a:r>
            <a:r>
              <a:rPr lang="pt-BR" sz="2400" dirty="0" err="1">
                <a:latin typeface="Nunito" pitchFamily="2" charset="77"/>
              </a:rPr>
              <a:t>d</a:t>
            </a:r>
            <a:r>
              <a:rPr lang="pt-BR" sz="2400" dirty="0">
                <a:latin typeface="Nunito" pitchFamily="2" charset="77"/>
              </a:rPr>
              <a:t> de Cohen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   1 –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8A06930-72D3-F74B-0B18-D59CA6CB814F}"/>
              </a:ext>
            </a:extLst>
          </p:cNvPr>
          <p:cNvSpPr/>
          <p:nvPr/>
        </p:nvSpPr>
        <p:spPr>
          <a:xfrm>
            <a:off x="6763871" y="2865947"/>
            <a:ext cx="934194" cy="21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E3777A-6A50-542B-08F3-348FD728CB06}"/>
              </a:ext>
            </a:extLst>
          </p:cNvPr>
          <p:cNvGrpSpPr/>
          <p:nvPr/>
        </p:nvGrpSpPr>
        <p:grpSpPr>
          <a:xfrm>
            <a:off x="5565860" y="2591491"/>
            <a:ext cx="2109873" cy="923330"/>
            <a:chOff x="5592754" y="2607395"/>
            <a:chExt cx="2109873" cy="923330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794A5A-BB17-D7EE-5F83-99B3178B4D14}"/>
                </a:ext>
              </a:extLst>
            </p:cNvPr>
            <p:cNvSpPr txBox="1"/>
            <p:nvPr/>
          </p:nvSpPr>
          <p:spPr>
            <a:xfrm>
              <a:off x="6455555" y="260739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3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31C4B53-275C-7045-9559-807A2FDE002E}"/>
                </a:ext>
              </a:extLst>
            </p:cNvPr>
            <p:cNvSpPr txBox="1"/>
            <p:nvPr/>
          </p:nvSpPr>
          <p:spPr>
            <a:xfrm>
              <a:off x="5592754" y="3069060"/>
              <a:ext cx="2109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4(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+ 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r>
                <a:rPr lang="pt-BR" sz="2400" dirty="0">
                  <a:latin typeface="Nunito" pitchFamily="2" charset="77"/>
                </a:rPr>
                <a:t>) – 9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4B842D0-A041-E515-FE37-4A4B69CCB7D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901" y="3042168"/>
              <a:ext cx="20443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17C8957-18D0-628D-E20F-39D02C413E40}"/>
              </a:ext>
            </a:extLst>
          </p:cNvPr>
          <p:cNvGrpSpPr/>
          <p:nvPr/>
        </p:nvGrpSpPr>
        <p:grpSpPr>
          <a:xfrm>
            <a:off x="1962518" y="951934"/>
            <a:ext cx="3628489" cy="959494"/>
            <a:chOff x="7121347" y="674883"/>
            <a:chExt cx="3628489" cy="959494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9A6D229-5B6D-66A1-B5F9-A5DBFEF45886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A549154-8B22-CD05-4E05-CD1EBA762F29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2052191-6E31-5B11-9050-A53B6112685F}"/>
                </a:ext>
              </a:extLst>
            </p:cNvPr>
            <p:cNvSpPr txBox="1"/>
            <p:nvPr/>
          </p:nvSpPr>
          <p:spPr>
            <a:xfrm>
              <a:off x="8805874" y="1172712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Controle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004F986-1710-2B72-1098-A4026CF91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FD58DB9-4B8D-9B55-EF67-5D156B576C3E}"/>
              </a:ext>
            </a:extLst>
          </p:cNvPr>
          <p:cNvGrpSpPr/>
          <p:nvPr/>
        </p:nvGrpSpPr>
        <p:grpSpPr>
          <a:xfrm>
            <a:off x="1396167" y="4718529"/>
            <a:ext cx="3628489" cy="964246"/>
            <a:chOff x="7121347" y="674883"/>
            <a:chExt cx="3628489" cy="96424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DEA3610-DAFF-63C7-1212-84D205FB5C72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F338067-6BEF-C3CB-991C-D3997B68467F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E01184B-85BD-BEC6-01C6-9E721DCFF702}"/>
                </a:ext>
              </a:extLst>
            </p:cNvPr>
            <p:cNvSpPr txBox="1"/>
            <p:nvPr/>
          </p:nvSpPr>
          <p:spPr>
            <a:xfrm>
              <a:off x="9132085" y="1177464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A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1D7CE4E-D7F2-9A03-1AD2-4B358DD13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52A49A7-53EE-B435-5773-3418DDD6C5B8}"/>
              </a:ext>
            </a:extLst>
          </p:cNvPr>
          <p:cNvGrpSpPr/>
          <p:nvPr/>
        </p:nvGrpSpPr>
        <p:grpSpPr>
          <a:xfrm>
            <a:off x="6428661" y="4718529"/>
            <a:ext cx="3628489" cy="964246"/>
            <a:chOff x="7121347" y="674883"/>
            <a:chExt cx="3628489" cy="964246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013FC34-DDF6-38E2-AEAB-E55D8FE57FE3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F0049D3-6E94-EF5E-5398-3124AD3DFEC5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79E9962-316C-23C1-D962-A0DC1748DBDF}"/>
                </a:ext>
              </a:extLst>
            </p:cNvPr>
            <p:cNvSpPr txBox="1"/>
            <p:nvPr/>
          </p:nvSpPr>
          <p:spPr>
            <a:xfrm>
              <a:off x="9132085" y="1177464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B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8E2B72-0B20-C347-2194-618A2BAEE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30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4BFF35-A15A-D26B-1AE2-55327F7D6C37}"/>
              </a:ext>
            </a:extLst>
          </p:cNvPr>
          <p:cNvSpPr/>
          <p:nvPr/>
        </p:nvSpPr>
        <p:spPr>
          <a:xfrm>
            <a:off x="657922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0095A2"/>
                </a:solidFill>
                <a:latin typeface="Nunito" pitchFamily="2" charset="77"/>
              </a:rPr>
              <a:t>d</a:t>
            </a:r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 de Cohen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≥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F67071-BC8D-7BB4-1A6C-524804F36D54}"/>
              </a:ext>
            </a:extLst>
          </p:cNvPr>
          <p:cNvSpPr/>
          <p:nvPr/>
        </p:nvSpPr>
        <p:spPr>
          <a:xfrm>
            <a:off x="4484647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g de Hedges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&lt;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0D383A-BA76-DBB7-7E2D-43353DF40E00}"/>
              </a:ext>
            </a:extLst>
          </p:cNvPr>
          <p:cNvSpPr/>
          <p:nvPr/>
        </p:nvSpPr>
        <p:spPr>
          <a:xfrm>
            <a:off x="8311375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delta de Glass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heterogêneas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582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204B6E2B-24DF-8435-BD59-5999590E43ED}"/>
              </a:ext>
            </a:extLst>
          </p:cNvPr>
          <p:cNvSpPr/>
          <p:nvPr/>
        </p:nvSpPr>
        <p:spPr>
          <a:xfrm>
            <a:off x="1466086" y="0"/>
            <a:ext cx="8500874" cy="602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346260D-41CB-C074-F5B4-57EA1E4E28B4}"/>
              </a:ext>
            </a:extLst>
          </p:cNvPr>
          <p:cNvGrpSpPr/>
          <p:nvPr/>
        </p:nvGrpSpPr>
        <p:grpSpPr>
          <a:xfrm>
            <a:off x="1466086" y="864464"/>
            <a:ext cx="7573411" cy="4922382"/>
            <a:chOff x="1466086" y="864464"/>
            <a:chExt cx="7573411" cy="49223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CC58513-29A1-8404-50BE-F79CE9A42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6086" y="864464"/>
              <a:ext cx="7389060" cy="4922382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A6C9A1-8B3A-964B-6E31-2C33F57D88A9}"/>
                </a:ext>
              </a:extLst>
            </p:cNvPr>
            <p:cNvSpPr/>
            <p:nvPr/>
          </p:nvSpPr>
          <p:spPr>
            <a:xfrm>
              <a:off x="1466086" y="864464"/>
              <a:ext cx="7573411" cy="38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3C90C5-4453-1828-6742-BDBECC6BE967}"/>
                </a:ext>
              </a:extLst>
            </p:cNvPr>
            <p:cNvSpPr/>
            <p:nvPr/>
          </p:nvSpPr>
          <p:spPr>
            <a:xfrm>
              <a:off x="4875494" y="1071154"/>
              <a:ext cx="3506509" cy="763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AA3D173-E825-BE01-865B-EADB287845A3}"/>
                </a:ext>
              </a:extLst>
            </p:cNvPr>
            <p:cNvSpPr/>
            <p:nvPr/>
          </p:nvSpPr>
          <p:spPr>
            <a:xfrm>
              <a:off x="3889951" y="2194560"/>
              <a:ext cx="2275717" cy="20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09BB51-83B2-2097-2F42-4B38948EE3A5}"/>
              </a:ext>
            </a:extLst>
          </p:cNvPr>
          <p:cNvSpPr txBox="1"/>
          <p:nvPr/>
        </p:nvSpPr>
        <p:spPr>
          <a:xfrm>
            <a:off x="2571683" y="356632"/>
            <a:ext cx="393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Esse estudo diz que massagem melhora o sono, em comparação a um grupo controle!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AAAA3-8DB8-E911-E340-2C0E578F09D0}"/>
              </a:ext>
            </a:extLst>
          </p:cNvPr>
          <p:cNvSpPr txBox="1"/>
          <p:nvPr/>
        </p:nvSpPr>
        <p:spPr>
          <a:xfrm>
            <a:off x="5725906" y="1206914"/>
            <a:ext cx="406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Isso é incrível! Quanto tempo a mais o grupo massagem dormiu?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A0809-5DD5-D707-EEAE-DAD5D78FE727}"/>
              </a:ext>
            </a:extLst>
          </p:cNvPr>
          <p:cNvSpPr txBox="1"/>
          <p:nvPr/>
        </p:nvSpPr>
        <p:spPr>
          <a:xfrm>
            <a:off x="4644633" y="1968735"/>
            <a:ext cx="1721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... 47 segundos por noite.</a:t>
            </a:r>
          </a:p>
        </p:txBody>
      </p:sp>
    </p:spTree>
    <p:extLst>
      <p:ext uri="{BB962C8B-B14F-4D97-AF65-F5344CB8AC3E}">
        <p14:creationId xmlns:p14="http://schemas.microsoft.com/office/powerpoint/2010/main" val="6318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67C464-17A3-99D0-BE2D-DD3DA0E46F8A}"/>
              </a:ext>
            </a:extLst>
          </p:cNvPr>
          <p:cNvSpPr/>
          <p:nvPr/>
        </p:nvSpPr>
        <p:spPr>
          <a:xfrm>
            <a:off x="1610139" y="583097"/>
            <a:ext cx="8971722" cy="4878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5247DA-B420-457A-EB6C-84011344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44" y="1133060"/>
            <a:ext cx="6774512" cy="4234070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26A2092-8B2E-4A10-38B1-B1945E9B93C4}"/>
              </a:ext>
            </a:extLst>
          </p:cNvPr>
          <p:cNvCxnSpPr>
            <a:cxnSpLocks/>
          </p:cNvCxnSpPr>
          <p:nvPr/>
        </p:nvCxnSpPr>
        <p:spPr>
          <a:xfrm>
            <a:off x="5376840" y="1314122"/>
            <a:ext cx="13287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F0DA93-519D-150E-D7F2-C23C9AF77F1B}"/>
              </a:ext>
            </a:extLst>
          </p:cNvPr>
          <p:cNvSpPr txBox="1"/>
          <p:nvPr/>
        </p:nvSpPr>
        <p:spPr>
          <a:xfrm>
            <a:off x="5347128" y="9447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Nunito" pitchFamily="2" charset="77"/>
              </a:rPr>
              <a:t>d</a:t>
            </a:r>
            <a:r>
              <a:rPr lang="pt-BR" b="1" dirty="0">
                <a:latin typeface="Nunito" pitchFamily="2" charset="77"/>
              </a:rPr>
              <a:t> de Cohen</a:t>
            </a:r>
          </a:p>
        </p:txBody>
      </p:sp>
    </p:spTree>
    <p:extLst>
      <p:ext uri="{BB962C8B-B14F-4D97-AF65-F5344CB8AC3E}">
        <p14:creationId xmlns:p14="http://schemas.microsoft.com/office/powerpoint/2010/main" val="185872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8811-3720-5F9A-DF52-93169210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B54844E-44CC-4DFE-8DC6-4CA478DF1406}"/>
              </a:ext>
            </a:extLst>
          </p:cNvPr>
          <p:cNvGrpSpPr/>
          <p:nvPr/>
        </p:nvGrpSpPr>
        <p:grpSpPr>
          <a:xfrm>
            <a:off x="798881" y="290938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F88EEB-DB10-A443-AA50-BC918E72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46F683E-407A-C41C-27CF-01AE363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C5A268C-2507-535A-8B89-BD6F4B12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D1DB3EA-2C08-488B-6D55-ECAF87C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E3F50E-258C-9373-1DC6-B1AFDC8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556CEE3-2F11-555E-1B97-494FF00C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B31FE3-E197-009B-58FC-DE429933A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35DBE38-D4B8-C909-5EC8-1F6D357A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1FFC568-EF16-2D82-F348-A72F65F6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F89DABC-55E0-7596-3893-081EBC12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015EB5-9C96-7E91-CAB0-11FC3A88AA14}"/>
              </a:ext>
            </a:extLst>
          </p:cNvPr>
          <p:cNvGrpSpPr/>
          <p:nvPr/>
        </p:nvGrpSpPr>
        <p:grpSpPr>
          <a:xfrm>
            <a:off x="3770615" y="299352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F89147C-B663-F02A-B65C-8A885C6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71E8E8D-D0D7-77B8-EF9B-D05CC054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577215-FB18-6392-C0A2-CEFCADF2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DEA6AF3-6B9E-48FF-8C65-4BC3D5FC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300CF6A-386A-5634-18AD-2176AF1F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C0EF505-9BC8-8518-D9E6-0B8412E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C98438C-985B-31FD-07CA-BADB8202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178074D-1445-7867-118C-60AF5E89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1F2A7F1-5795-B4F7-09F7-08DD8E8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9918D0F-09CF-A315-1790-A0C0CC60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DC863B-F65D-E1A8-09BB-172A960C2224}"/>
              </a:ext>
            </a:extLst>
          </p:cNvPr>
          <p:cNvSpPr txBox="1"/>
          <p:nvPr/>
        </p:nvSpPr>
        <p:spPr>
          <a:xfrm>
            <a:off x="221669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C80474-EEAD-464F-899A-2A1847A0EF85}"/>
              </a:ext>
            </a:extLst>
          </p:cNvPr>
          <p:cNvSpPr txBox="1"/>
          <p:nvPr/>
        </p:nvSpPr>
        <p:spPr>
          <a:xfrm>
            <a:off x="3194102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8FBE3A-0184-E755-E7DB-A9EE2052EE42}"/>
              </a:ext>
            </a:extLst>
          </p:cNvPr>
          <p:cNvSpPr txBox="1"/>
          <p:nvPr/>
        </p:nvSpPr>
        <p:spPr>
          <a:xfrm>
            <a:off x="492755" y="429627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575183-7558-0E44-625C-6DC5BC366941}"/>
              </a:ext>
            </a:extLst>
          </p:cNvPr>
          <p:cNvSpPr txBox="1"/>
          <p:nvPr/>
        </p:nvSpPr>
        <p:spPr>
          <a:xfrm>
            <a:off x="3591593" y="429627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B60DC5A-4C7D-175E-EAFD-7E20D1D0F837}"/>
              </a:ext>
            </a:extLst>
          </p:cNvPr>
          <p:cNvSpPr txBox="1"/>
          <p:nvPr/>
        </p:nvSpPr>
        <p:spPr>
          <a:xfrm>
            <a:off x="492755" y="507183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81102719-27A1-04EC-CE9B-4D727D574DD6}"/>
              </a:ext>
            </a:extLst>
          </p:cNvPr>
          <p:cNvSpPr txBox="1"/>
          <p:nvPr/>
        </p:nvSpPr>
        <p:spPr>
          <a:xfrm>
            <a:off x="3458186" y="506989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ACB77-39D5-9621-FDCA-8D2CD41EB031}"/>
              </a:ext>
            </a:extLst>
          </p:cNvPr>
          <p:cNvSpPr txBox="1"/>
          <p:nvPr/>
        </p:nvSpPr>
        <p:spPr>
          <a:xfrm>
            <a:off x="8252349" y="120075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Valor de </a:t>
            </a:r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p</a:t>
            </a:r>
            <a:endParaRPr lang="pt-BR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3738F-2CEC-B742-248E-9AB27C7BA253}"/>
              </a:ext>
            </a:extLst>
          </p:cNvPr>
          <p:cNvSpPr txBox="1"/>
          <p:nvPr/>
        </p:nvSpPr>
        <p:spPr>
          <a:xfrm>
            <a:off x="7050372" y="2624196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&gt; 0,05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D67909-FB00-26CD-8DB3-00B8A637DD64}"/>
              </a:ext>
            </a:extLst>
          </p:cNvPr>
          <p:cNvSpPr txBox="1"/>
          <p:nvPr/>
        </p:nvSpPr>
        <p:spPr>
          <a:xfrm>
            <a:off x="9429079" y="2621355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≤ 0,05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AC9B6E0-7E6F-2160-654B-008726A55A56}"/>
              </a:ext>
            </a:extLst>
          </p:cNvPr>
          <p:cNvSpPr txBox="1"/>
          <p:nvPr/>
        </p:nvSpPr>
        <p:spPr>
          <a:xfrm>
            <a:off x="7002687" y="3626867"/>
            <a:ext cx="168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Não 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3027FCC-DEFF-85C0-7E1E-B8CFC4680C3E}"/>
              </a:ext>
            </a:extLst>
          </p:cNvPr>
          <p:cNvSpPr txBox="1"/>
          <p:nvPr/>
        </p:nvSpPr>
        <p:spPr>
          <a:xfrm>
            <a:off x="9381394" y="3628383"/>
            <a:ext cx="16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C9E91-88C1-6ACB-0970-C6C1B9892EBA}"/>
              </a:ext>
            </a:extLst>
          </p:cNvPr>
          <p:cNvSpPr txBox="1"/>
          <p:nvPr/>
        </p:nvSpPr>
        <p:spPr>
          <a:xfrm>
            <a:off x="6825401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711394DD-7B05-EFAE-89D9-5CC4A58DE73B}"/>
              </a:ext>
            </a:extLst>
          </p:cNvPr>
          <p:cNvSpPr txBox="1"/>
          <p:nvPr/>
        </p:nvSpPr>
        <p:spPr>
          <a:xfrm>
            <a:off x="9204109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71BC9390-7BC6-9AD9-1A9E-8455637ACB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7843508" y="1570085"/>
            <a:ext cx="1201977" cy="105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06E176E-A80F-3535-4846-9FD6E114F8E0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9045485" y="1570085"/>
            <a:ext cx="1176730" cy="1051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D80B1DA-B2B0-F36B-A236-069B4C245A42}"/>
              </a:ext>
            </a:extLst>
          </p:cNvPr>
          <p:cNvCxnSpPr>
            <a:stCxn id="3" idx="2"/>
            <a:endCxn id="153" idx="0"/>
          </p:cNvCxnSpPr>
          <p:nvPr/>
        </p:nvCxnSpPr>
        <p:spPr>
          <a:xfrm flipH="1">
            <a:off x="7843507" y="2993528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373CB39-B7A9-0E81-5E16-B0FE13D8CBC4}"/>
              </a:ext>
            </a:extLst>
          </p:cNvPr>
          <p:cNvCxnSpPr/>
          <p:nvPr/>
        </p:nvCxnSpPr>
        <p:spPr>
          <a:xfrm flipH="1">
            <a:off x="10230567" y="2996113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241B3685-1062-6D75-1B6D-1B3315D2B28E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 flipH="1">
            <a:off x="7843506" y="4273198"/>
            <a:ext cx="1" cy="704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B7C6D4-7BDC-D917-0EB2-C62D94BC76B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10222214" y="3996646"/>
            <a:ext cx="8662" cy="98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FD3F-478E-1676-25E6-D4FE7727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AD9145-608D-732A-C473-3946C6017070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E35744-D904-96E3-B5CA-1536D72216A2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6F9174-CBD0-EFFE-2FA7-77316069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895BDF-3F43-9060-4745-7ECA6497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F723341-9B55-C7A9-1D4D-D5CB31D1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6E09AF-73A7-D6DF-BD31-68E95F52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004FAC9-C814-3022-2250-4154B7F5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052D1B-E723-242E-F2F0-21B877DF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2EB084D-5ED5-92E2-40F6-72A561D9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2496CBF-49A5-2D17-DCB8-A7C508A4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B28D488-406C-3336-8110-BD791AD6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CB8086-6F71-89B4-E659-395CCB27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45A04F-CE11-EB25-3D1E-8256A8E5E095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6731C5-1B63-35F5-2889-17E31C7A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73C2D8B-B9F3-81DE-BC75-5EB0DA3A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144834F-7767-439C-F6BA-6899D593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0F10C8-5418-7822-80EA-2DC7CA0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52BE539-741F-8A48-4F09-CDC0BDF4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A8644-0BD1-C217-5EFE-4396B6FE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F6FB082-F413-4A2F-E3BE-F18CA6F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1732FCF-8509-E686-3B64-F0064A0B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407CB05-6EF0-6502-3428-6C5631C0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B97356B-D9E5-4245-3F79-B21E1C0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991F61-D2CA-9072-18A8-370A424E1703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D7A5E8-900E-A760-4381-C8C2AAD2C0EA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5671E3-1B84-2527-F284-BA9499CA919A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3DC9085-F31C-64FF-48AB-9853CD788CA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FDA86A7-7530-9ABE-906C-4ABB631F96BB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60791D-7959-5695-375E-FA8B35FB3001}"/>
              </a:ext>
            </a:extLst>
          </p:cNvPr>
          <p:cNvSpPr txBox="1"/>
          <p:nvPr/>
        </p:nvSpPr>
        <p:spPr>
          <a:xfrm>
            <a:off x="5253712" y="2504943"/>
            <a:ext cx="139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</a:rPr>
              <a:t>Diferença</a:t>
            </a:r>
          </a:p>
          <a:p>
            <a:pPr algn="ctr"/>
            <a:r>
              <a:rPr lang="pt-BR" b="1" dirty="0">
                <a:latin typeface="Nunito" pitchFamily="2" charset="77"/>
              </a:rPr>
              <a:t>11,0 mg/</a:t>
            </a:r>
            <a:r>
              <a:rPr lang="pt-BR" b="1" dirty="0" err="1">
                <a:latin typeface="Nunito" pitchFamily="2" charset="77"/>
              </a:rPr>
              <a:t>dL</a:t>
            </a:r>
            <a:endParaRPr lang="pt-BR" b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69F4F-369D-79CB-BB39-89EC6E2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2D17AE-9B35-BAE2-F73D-B333BC29D6FC}"/>
              </a:ext>
            </a:extLst>
          </p:cNvPr>
          <p:cNvSpPr/>
          <p:nvPr/>
        </p:nvSpPr>
        <p:spPr>
          <a:xfrm>
            <a:off x="1824445" y="1313941"/>
            <a:ext cx="8543109" cy="368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446E0B-2D85-03F2-B9C4-72DB5A226305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43F3200-9BE4-3538-186B-6B37B5B8AE69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AC7C33A-E9B1-BEA5-7DFA-FB3F6191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3F93EB6-12D4-C685-AD0A-5F112A51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1C5E1F8-6D1D-838B-DAF9-2EFDD0BC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3A22915-CA38-7D8D-94AF-D25E71AA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5779603-A460-0CA7-754C-E3BDB478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A648273-3F2C-81F7-A88B-4BD35B3B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086D241-40E3-6EE8-001C-F05F78A0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BF402B0-5258-AF3E-065E-3E904154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B692341-0825-A324-DE64-7E80C85EF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5F70-F0CE-8979-A5F5-D55CC158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8D20340-7CDD-E597-994A-0ED00CF5E462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B325106-C581-A250-B2E6-50B8EE79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4F6E3CB-CCEC-0E7C-DA74-2493E46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660437-0BD1-B9F8-9201-C1B42AD25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FCEF085-623B-B8B6-EAF8-8C531128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ECC975-F1F2-731B-26A1-706EF967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7946A44-3A69-0637-341A-800AACDF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53C5EF-B95A-44AE-A8F3-D9AF985F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8BB6775-DF0B-5336-3B8E-8DB0A34B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3249701-DF33-6B28-A4CA-87B10F4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5D83EC7-0CCD-3C08-71F9-64175D0C1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450AAB-3E1F-8898-21DF-6A57B74603C0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13CF73-517D-2234-6FBA-2055E2F23A5B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A7C762-1D53-4C18-8263-749CD8602D65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A6B0CC-6FE7-F204-B727-BB52BACB3D2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90B170C-B33F-5F90-8BD7-9E96FB8F1E77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CAC73-F9EE-71F8-68CC-F8DE7F1348DD}"/>
              </a:ext>
            </a:extLst>
          </p:cNvPr>
          <p:cNvSpPr txBox="1"/>
          <p:nvPr/>
        </p:nvSpPr>
        <p:spPr>
          <a:xfrm>
            <a:off x="4958068" y="2790076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Nunito" pitchFamily="2" charset="77"/>
              </a:rPr>
              <a:t>d</a:t>
            </a:r>
            <a:r>
              <a:rPr lang="pt-BR" b="1" dirty="0">
                <a:latin typeface="Nunito" pitchFamily="2" charset="77"/>
              </a:rPr>
              <a:t> de Cohen = 1,1</a:t>
            </a:r>
          </a:p>
        </p:txBody>
      </p:sp>
    </p:spTree>
    <p:extLst>
      <p:ext uri="{BB962C8B-B14F-4D97-AF65-F5344CB8AC3E}">
        <p14:creationId xmlns:p14="http://schemas.microsoft.com/office/powerpoint/2010/main" val="30156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01DD55-9FFA-3760-5CBE-C1BB77A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0238"/>
              </p:ext>
            </p:extLst>
          </p:nvPr>
        </p:nvGraphicFramePr>
        <p:xfrm>
          <a:off x="2927168" y="987402"/>
          <a:ext cx="4806044" cy="4128135"/>
        </p:xfrm>
        <a:graphic>
          <a:graphicData uri="http://schemas.openxmlformats.org/drawingml/2006/table">
            <a:tbl>
              <a:tblPr/>
              <a:tblGrid>
                <a:gridCol w="2403022">
                  <a:extLst>
                    <a:ext uri="{9D8B030D-6E8A-4147-A177-3AD203B41FA5}">
                      <a16:colId xmlns:a16="http://schemas.microsoft.com/office/drawing/2014/main" val="899185202"/>
                    </a:ext>
                  </a:extLst>
                </a:gridCol>
                <a:gridCol w="2403022">
                  <a:extLst>
                    <a:ext uri="{9D8B030D-6E8A-4147-A177-3AD203B41FA5}">
                      <a16:colId xmlns:a16="http://schemas.microsoft.com/office/drawing/2014/main" val="12363087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Sedentário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Exercício físico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8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67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232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78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02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14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103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976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1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4098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C4F80A6-FA01-004C-4D7C-F3753D95FEA9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8A1239-1653-587C-5EC0-BCFC1217158E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C9A74E-B4FE-D033-3474-88B05C501DAE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0EECC-0D7F-D6ED-A90C-D4FADD70F576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D4F10CE-7A70-F363-A236-A1D54D01E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4460AE4-56CC-C7DE-0FE3-FEC20FC5B721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664AB1-EA06-051C-C119-8BE661EC84E3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D16824-7EB3-FECC-825B-DCED9EF5AA2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774D8A-0A6C-89E3-4AE6-6A7A86D49269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BA3EA6-BBE9-9EFD-455A-0C6D80950893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429C0F8-4329-3BFF-D1F4-C4196C28D4E8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F46541B-8A5F-3276-A579-F91B85DFBD14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63019AA-6B31-0777-3E63-301A29487EE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4484F96-58E5-6DBD-0302-AFB38C3FEA8D}"/>
              </a:ext>
            </a:extLst>
          </p:cNvPr>
          <p:cNvGrpSpPr/>
          <p:nvPr/>
        </p:nvGrpSpPr>
        <p:grpSpPr>
          <a:xfrm>
            <a:off x="8777500" y="3708281"/>
            <a:ext cx="2393925" cy="950224"/>
            <a:chOff x="7718980" y="3708281"/>
            <a:chExt cx="2393925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D1CB981-B94B-8B9D-336E-693AEDE53C52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ED552A-A025-3550-6D76-722972795A2D}"/>
                </a:ext>
              </a:extLst>
            </p:cNvPr>
            <p:cNvSpPr txBox="1"/>
            <p:nvPr/>
          </p:nvSpPr>
          <p:spPr>
            <a:xfrm>
              <a:off x="8347678" y="3708281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E3C4DF7-8315-ACAD-FD19-3759421406F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D913203-1330-162E-AC58-9A5322C5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07D9A01-50EE-176D-DA3E-7707E55DB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0FE8734-BF3F-E704-3BEE-A1C92B49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3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4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FF1F-EFFF-90F1-345F-B0C11CF5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8D6F53-DDD7-E45D-D872-F3EE52295C04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3117054-12D2-2FAB-FA0A-F5D6FC47543C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BDF9B-C3CB-80D5-4831-EAA2FC19C983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B91F94-6404-4D9C-EFAF-2ECF07F33C6B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F86CC79-3690-E868-D318-E90AE0D177D8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A42737C-349F-7B1F-0F43-965111CC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4DEDEBA-2280-E3B2-9CA2-59350FCAADF5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33DE2CF-FF46-049E-595A-C1EE8CC0C9E2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C8CE45-3149-86C4-D5C6-CD8CECDF6BAC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7BEEECD-E3BF-BB35-904A-6F64AC46CFAA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29BC59A-5FAE-0B94-258F-9C86AC747325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2B3139-A4E2-7B24-1B67-CDFEC0D226EB}"/>
              </a:ext>
            </a:extLst>
          </p:cNvPr>
          <p:cNvGrpSpPr/>
          <p:nvPr/>
        </p:nvGrpSpPr>
        <p:grpSpPr>
          <a:xfrm>
            <a:off x="9202739" y="5232893"/>
            <a:ext cx="1306202" cy="475110"/>
            <a:chOff x="7723611" y="5232893"/>
            <a:chExt cx="1306202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5350AA-4653-031A-0BD8-D952B455D1AA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2F7718A-6A3B-31EE-4E6F-1DD0A2DF473A}"/>
                </a:ext>
              </a:extLst>
            </p:cNvPr>
            <p:cNvSpPr txBox="1"/>
            <p:nvPr/>
          </p:nvSpPr>
          <p:spPr>
            <a:xfrm>
              <a:off x="8274478" y="5246338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012F85B-CE66-F0E7-F081-30FF1C2575CC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CB3497-B400-2AC2-2E54-50001D3726C8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ABD186E-A075-F1D1-29E8-3483DD1CAE05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3E7E777-D851-E3A4-3990-0BA5F9455A8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EFEC9C4-F823-82E6-A2AC-F677FBFF77AC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1F3740A-F376-607D-2889-A4CCC5342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4C452E-A369-D3E5-61A9-8FD1E7634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32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F7B98-C72D-8009-FBF5-5E4EE046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8ECD456-044B-3341-94AF-EAED7F339A36}"/>
              </a:ext>
            </a:extLst>
          </p:cNvPr>
          <p:cNvSpPr/>
          <p:nvPr/>
        </p:nvSpPr>
        <p:spPr>
          <a:xfrm>
            <a:off x="588717" y="902467"/>
            <a:ext cx="7057063" cy="425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/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blipFill>
                <a:blip r:embed="rId2"/>
                <a:stretch>
                  <a:fillRect r="-785" b="-8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301C19-6E59-C044-E6FB-A791D4E13AA0}"/>
              </a:ext>
            </a:extLst>
          </p:cNvPr>
          <p:cNvGrpSpPr/>
          <p:nvPr/>
        </p:nvGrpSpPr>
        <p:grpSpPr>
          <a:xfrm>
            <a:off x="2442721" y="1295345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38D7598-E3FE-F8E1-2628-3B776B93FE69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C64D88E-D167-6496-DA81-C3C9B18F0402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8BE19A9-AAA2-7A5B-89BA-BCB82AD17AE9}"/>
                </a:ext>
              </a:extLst>
            </p:cNvPr>
            <p:cNvSpPr txBox="1"/>
            <p:nvPr/>
          </p:nvSpPr>
          <p:spPr>
            <a:xfrm>
              <a:off x="8680038" y="1163442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Combinado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84C0E9E-19BE-5939-83C1-E60A45B3C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275BFDE-72F3-FEE7-3BC6-D476AF51FFFB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F78B0F9-120A-8030-FA45-44A237AD428D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243860E-76A9-F7F7-D84C-55D9258FF38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0093010-F3D0-974C-6673-3BCD682E3BB8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03A508F-2E1B-7421-DA67-306D67B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3E1B42F-9C40-32F0-0082-8DD897A26ECE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DE46B66-92BC-1849-2805-88F16D9AE943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DF382E7-08FC-5B84-9B3C-0D7E86D4F33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AE7C3F0-79C5-3A72-3D6E-E4BB334870AF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44754B-ADB3-001B-864A-C7F4F1ECE97A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67D918-AC36-E4D9-C593-A678AE2AF9CC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8C11073-F98C-2261-39D8-EBB4D9F73897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C25D83-3FBD-9581-3CF1-D612B2379CB3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F0C60FA-F3A7-9C4C-26B5-780843E4B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B332B73-C565-9D26-8EFD-65AEA6D9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99379-AA49-9761-4B5E-4B1E0B42A8BA}"/>
              </a:ext>
            </a:extLst>
          </p:cNvPr>
          <p:cNvSpPr txBox="1"/>
          <p:nvPr/>
        </p:nvSpPr>
        <p:spPr>
          <a:xfrm>
            <a:off x="3551227" y="2955950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Sendo: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02CAB4-39C0-8FDE-7FE2-DF4651F21D02}"/>
              </a:ext>
            </a:extLst>
          </p:cNvPr>
          <p:cNvSpPr txBox="1"/>
          <p:nvPr/>
        </p:nvSpPr>
        <p:spPr>
          <a:xfrm>
            <a:off x="805043" y="3973920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DP</a:t>
            </a:r>
            <a:r>
              <a:rPr lang="pt-BR" sz="2400" baseline="-25000" dirty="0" err="1">
                <a:latin typeface="Nunito" pitchFamily="2" charset="77"/>
              </a:rPr>
              <a:t>Combinado</a:t>
            </a:r>
            <a:r>
              <a:rPr lang="pt-BR" sz="2400" dirty="0">
                <a:latin typeface="Nunito" pitchFamily="2" charset="77"/>
              </a:rPr>
              <a:t> =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7290DF-E576-E9FA-1250-9EB3A904446C}"/>
              </a:ext>
            </a:extLst>
          </p:cNvPr>
          <p:cNvSpPr/>
          <p:nvPr/>
        </p:nvSpPr>
        <p:spPr>
          <a:xfrm>
            <a:off x="2903867" y="3708281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B92D8B-DE3C-742F-414E-88473C3081C3}"/>
              </a:ext>
            </a:extLst>
          </p:cNvPr>
          <p:cNvSpPr/>
          <p:nvPr/>
        </p:nvSpPr>
        <p:spPr>
          <a:xfrm>
            <a:off x="2903867" y="4289559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6BA6FE-EAD3-D2CB-0A28-93A7A2B6001A}"/>
              </a:ext>
            </a:extLst>
          </p:cNvPr>
          <p:cNvSpPr txBox="1"/>
          <p:nvPr/>
        </p:nvSpPr>
        <p:spPr>
          <a:xfrm>
            <a:off x="4431762" y="426812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+ 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2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25C9C8-22D5-0DEB-587F-D9BE240A7B05}"/>
              </a:ext>
            </a:extLst>
          </p:cNvPr>
          <p:cNvSpPr txBox="1"/>
          <p:nvPr/>
        </p:nvSpPr>
        <p:spPr>
          <a:xfrm>
            <a:off x="2842506" y="374308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A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+ 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B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</a:t>
            </a:r>
            <a:endParaRPr lang="pt-BR" sz="2400" baseline="-25000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160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408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13</cp:revision>
  <dcterms:created xsi:type="dcterms:W3CDTF">2023-03-08T18:12:29Z</dcterms:created>
  <dcterms:modified xsi:type="dcterms:W3CDTF">2025-04-23T20:59:01Z</dcterms:modified>
</cp:coreProperties>
</file>