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1" r:id="rId9"/>
    <p:sldId id="325" r:id="rId10"/>
    <p:sldId id="343" r:id="rId11"/>
    <p:sldId id="34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C31688-5FDA-96B7-05A0-C6E01EB2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67336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D3DC9C9-2E45-3546-7EB2-1C4A4A4323F2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2F325-44F7-C37B-0F5A-76AAB1591CDE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B3C2B1-3025-C836-3755-C43162190AF0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4A9917-5AEB-D41B-2C90-24336C497850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226C4B-F1C8-3D9E-07CC-03BFE83DFAD6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60E4DE-C283-1C8F-0B4D-D8F0C048DB4E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22</a:t>
            </a:r>
          </a:p>
        </p:txBody>
      </p:sp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DA16-CADB-E3E2-573F-35459767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B6EA772-E580-2309-AE65-34BFC743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7" y="774700"/>
            <a:ext cx="7454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82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695CA-D59C-9E4E-254F-E81BC201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CA0039-1900-B7E9-62A5-857673461F1A}"/>
              </a:ext>
            </a:extLst>
          </p:cNvPr>
          <p:cNvSpPr/>
          <p:nvPr/>
        </p:nvSpPr>
        <p:spPr>
          <a:xfrm>
            <a:off x="1769165" y="2985051"/>
            <a:ext cx="8256104" cy="337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95E03FD-12F2-ACCA-659C-1C7D32DC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66187"/>
              </p:ext>
            </p:extLst>
          </p:nvPr>
        </p:nvGraphicFramePr>
        <p:xfrm>
          <a:off x="2002790" y="688101"/>
          <a:ext cx="7149310" cy="2167865"/>
        </p:xfrm>
        <a:graphic>
          <a:graphicData uri="http://schemas.openxmlformats.org/drawingml/2006/table">
            <a:tbl>
              <a:tblPr/>
              <a:tblGrid>
                <a:gridCol w="336931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5643292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20524634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Medida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Excel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VAR.A()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VAR.P()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DESVPAD.A()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sd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DESVPAD.P()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806E9A6A-AC95-A9CD-A3AD-168757AC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67" y="3715854"/>
            <a:ext cx="4914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DA71-C31D-EB88-D4C7-2EFA39566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25A1892-2D5C-F350-6648-5A8AEDE9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28982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D770AB28-E668-4763-7662-B717C827BC98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C902EB-A3E7-8119-CFFC-FB572F012430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B5199-4D41-7B08-0C77-F075901AC4FF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C4C1F7-07D0-3822-B858-2206BE2E24DF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DD4768-7FED-CECE-9CEB-4A8424724D57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C07ACE-221B-EE83-8557-77B19B583AC7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9E132DA-B18B-13C7-F11E-836348E7797F}"/>
              </a:ext>
            </a:extLst>
          </p:cNvPr>
          <p:cNvCxnSpPr>
            <a:cxnSpLocks/>
          </p:cNvCxnSpPr>
          <p:nvPr/>
        </p:nvCxnSpPr>
        <p:spPr>
          <a:xfrm>
            <a:off x="3580574" y="2291921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29FD68D-AEAB-B2A1-80C6-4665409613F0}"/>
              </a:ext>
            </a:extLst>
          </p:cNvPr>
          <p:cNvCxnSpPr>
            <a:cxnSpLocks/>
          </p:cNvCxnSpPr>
          <p:nvPr/>
        </p:nvCxnSpPr>
        <p:spPr>
          <a:xfrm>
            <a:off x="3580574" y="2728869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9824A2-4DD2-C0CE-6F9F-4E5CA55B5365}"/>
              </a:ext>
            </a:extLst>
          </p:cNvPr>
          <p:cNvCxnSpPr>
            <a:cxnSpLocks/>
          </p:cNvCxnSpPr>
          <p:nvPr/>
        </p:nvCxnSpPr>
        <p:spPr>
          <a:xfrm>
            <a:off x="3580574" y="3165817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464C848-5AFA-2705-8C7A-F8064BC5CD3C}"/>
              </a:ext>
            </a:extLst>
          </p:cNvPr>
          <p:cNvCxnSpPr>
            <a:cxnSpLocks/>
          </p:cNvCxnSpPr>
          <p:nvPr/>
        </p:nvCxnSpPr>
        <p:spPr>
          <a:xfrm>
            <a:off x="3580574" y="3602765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DB3B9B-6A22-6A86-0EF4-42D6A5468AE7}"/>
              </a:ext>
            </a:extLst>
          </p:cNvPr>
          <p:cNvCxnSpPr>
            <a:cxnSpLocks/>
          </p:cNvCxnSpPr>
          <p:nvPr/>
        </p:nvCxnSpPr>
        <p:spPr>
          <a:xfrm>
            <a:off x="3580574" y="4039712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DB873F-92A0-5FFC-BB29-CCC5CCAE78C5}"/>
              </a:ext>
            </a:extLst>
          </p:cNvPr>
          <p:cNvSpPr txBox="1"/>
          <p:nvPr/>
        </p:nvSpPr>
        <p:spPr>
          <a:xfrm>
            <a:off x="3805362" y="1928228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6BA6EE-7894-7B7B-9A87-C98BB3979ADE}"/>
              </a:ext>
            </a:extLst>
          </p:cNvPr>
          <p:cNvSpPr txBox="1"/>
          <p:nvPr/>
        </p:nvSpPr>
        <p:spPr>
          <a:xfrm>
            <a:off x="4483341" y="2096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AE7BC2-8905-F5A7-3185-05235ABB5422}"/>
              </a:ext>
            </a:extLst>
          </p:cNvPr>
          <p:cNvSpPr txBox="1"/>
          <p:nvPr/>
        </p:nvSpPr>
        <p:spPr>
          <a:xfrm>
            <a:off x="4483341" y="253214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75D38F-3454-122B-2C9A-E32DB4EEFBE2}"/>
              </a:ext>
            </a:extLst>
          </p:cNvPr>
          <p:cNvSpPr txBox="1"/>
          <p:nvPr/>
        </p:nvSpPr>
        <p:spPr>
          <a:xfrm>
            <a:off x="4483341" y="296798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CC8402-279C-2483-B5AA-FFC48C81D5AB}"/>
              </a:ext>
            </a:extLst>
          </p:cNvPr>
          <p:cNvSpPr txBox="1"/>
          <p:nvPr/>
        </p:nvSpPr>
        <p:spPr>
          <a:xfrm>
            <a:off x="4483341" y="3403820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ABFBF1-2FA1-1A44-E847-EB2AB9340D61}"/>
              </a:ext>
            </a:extLst>
          </p:cNvPr>
          <p:cNvSpPr txBox="1"/>
          <p:nvPr/>
        </p:nvSpPr>
        <p:spPr>
          <a:xfrm>
            <a:off x="4483341" y="3839657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3042C1-04FE-C8C1-FB55-EA9A2408001F}"/>
              </a:ext>
            </a:extLst>
          </p:cNvPr>
          <p:cNvSpPr txBox="1"/>
          <p:nvPr/>
        </p:nvSpPr>
        <p:spPr>
          <a:xfrm>
            <a:off x="5217731" y="209186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0FC56F-9651-D051-9D47-B133EC3FB0A2}"/>
              </a:ext>
            </a:extLst>
          </p:cNvPr>
          <p:cNvSpPr txBox="1"/>
          <p:nvPr/>
        </p:nvSpPr>
        <p:spPr>
          <a:xfrm>
            <a:off x="5217731" y="2533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E12B4B-EA3F-973A-175D-448D7A9E78BE}"/>
              </a:ext>
            </a:extLst>
          </p:cNvPr>
          <p:cNvSpPr txBox="1"/>
          <p:nvPr/>
        </p:nvSpPr>
        <p:spPr>
          <a:xfrm>
            <a:off x="5217731" y="297474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1A2BE5-3334-FBC4-5578-32D990338F9B}"/>
              </a:ext>
            </a:extLst>
          </p:cNvPr>
          <p:cNvSpPr txBox="1"/>
          <p:nvPr/>
        </p:nvSpPr>
        <p:spPr>
          <a:xfrm>
            <a:off x="5217731" y="341618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B99A72-3788-A16E-50FC-2C74F308F517}"/>
              </a:ext>
            </a:extLst>
          </p:cNvPr>
          <p:cNvSpPr txBox="1"/>
          <p:nvPr/>
        </p:nvSpPr>
        <p:spPr>
          <a:xfrm>
            <a:off x="5217731" y="385762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68D28-ACC9-EAB3-91E9-9F9D15D10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8E00DB-7336-5EB6-A274-8E897575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5663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ED6D3B1-2A00-C8DF-1094-B08CE140B812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9CA9D5-7A73-2990-3A79-D4CE400273B8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2BC685-85EF-9A0D-19BC-0BD1CC41642D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467F3-164A-80DF-386D-10773802FFB0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32A13F-5898-A74A-A002-EA492FEF35A4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F33F23-C262-93B0-070B-5C41AA8C63BB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0AE7934-B7C1-C415-0D95-0AFB36F3A198}"/>
              </a:ext>
            </a:extLst>
          </p:cNvPr>
          <p:cNvCxnSpPr>
            <a:cxnSpLocks/>
          </p:cNvCxnSpPr>
          <p:nvPr/>
        </p:nvCxnSpPr>
        <p:spPr>
          <a:xfrm>
            <a:off x="3580574" y="229192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3CBF436-794C-ECC5-F41B-45F9AECABAF3}"/>
              </a:ext>
            </a:extLst>
          </p:cNvPr>
          <p:cNvCxnSpPr>
            <a:cxnSpLocks/>
          </p:cNvCxnSpPr>
          <p:nvPr/>
        </p:nvCxnSpPr>
        <p:spPr>
          <a:xfrm>
            <a:off x="3580574" y="272886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8D91074-33AF-65B9-D4C1-D367BA756D5B}"/>
              </a:ext>
            </a:extLst>
          </p:cNvPr>
          <p:cNvCxnSpPr>
            <a:cxnSpLocks/>
          </p:cNvCxnSpPr>
          <p:nvPr/>
        </p:nvCxnSpPr>
        <p:spPr>
          <a:xfrm>
            <a:off x="3580574" y="316581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DA471C6-F8FC-9CB5-E8FE-EA51D7E1C641}"/>
              </a:ext>
            </a:extLst>
          </p:cNvPr>
          <p:cNvCxnSpPr>
            <a:cxnSpLocks/>
          </p:cNvCxnSpPr>
          <p:nvPr/>
        </p:nvCxnSpPr>
        <p:spPr>
          <a:xfrm>
            <a:off x="3580574" y="3602765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ADA8D3-52E2-54AB-4B60-69F65879DDE6}"/>
              </a:ext>
            </a:extLst>
          </p:cNvPr>
          <p:cNvCxnSpPr>
            <a:cxnSpLocks/>
          </p:cNvCxnSpPr>
          <p:nvPr/>
        </p:nvCxnSpPr>
        <p:spPr>
          <a:xfrm>
            <a:off x="3580574" y="4039712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ABB7A-49BD-7055-C524-1F1611F7C6B5}"/>
              </a:ext>
            </a:extLst>
          </p:cNvPr>
          <p:cNvSpPr txBox="1"/>
          <p:nvPr/>
        </p:nvSpPr>
        <p:spPr>
          <a:xfrm>
            <a:off x="3805362" y="1928228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AD70B5-7001-6AC3-D346-025E651DCF38}"/>
              </a:ext>
            </a:extLst>
          </p:cNvPr>
          <p:cNvSpPr txBox="1"/>
          <p:nvPr/>
        </p:nvSpPr>
        <p:spPr>
          <a:xfrm>
            <a:off x="4483341" y="2096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515421-BC3C-65C5-7D9D-F77AED6ECD21}"/>
              </a:ext>
            </a:extLst>
          </p:cNvPr>
          <p:cNvSpPr txBox="1"/>
          <p:nvPr/>
        </p:nvSpPr>
        <p:spPr>
          <a:xfrm>
            <a:off x="4483341" y="253214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DDF58B-5BCA-FF26-4ED7-4B3B2372BDD3}"/>
              </a:ext>
            </a:extLst>
          </p:cNvPr>
          <p:cNvSpPr txBox="1"/>
          <p:nvPr/>
        </p:nvSpPr>
        <p:spPr>
          <a:xfrm>
            <a:off x="4483341" y="296798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20F5C8-40E5-8D29-21C3-6EDE90346F78}"/>
              </a:ext>
            </a:extLst>
          </p:cNvPr>
          <p:cNvSpPr txBox="1"/>
          <p:nvPr/>
        </p:nvSpPr>
        <p:spPr>
          <a:xfrm>
            <a:off x="4483341" y="3403820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E99E3E-4D58-B92B-B31C-DBBD2AB9645E}"/>
              </a:ext>
            </a:extLst>
          </p:cNvPr>
          <p:cNvSpPr txBox="1"/>
          <p:nvPr/>
        </p:nvSpPr>
        <p:spPr>
          <a:xfrm>
            <a:off x="4483341" y="3839657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779383-E871-3430-B0A4-2C1062DDAFD7}"/>
              </a:ext>
            </a:extLst>
          </p:cNvPr>
          <p:cNvSpPr txBox="1"/>
          <p:nvPr/>
        </p:nvSpPr>
        <p:spPr>
          <a:xfrm>
            <a:off x="5217731" y="209186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FB45AF-5B1B-5774-F3D9-6711E95246AC}"/>
              </a:ext>
            </a:extLst>
          </p:cNvPr>
          <p:cNvSpPr txBox="1"/>
          <p:nvPr/>
        </p:nvSpPr>
        <p:spPr>
          <a:xfrm>
            <a:off x="5217731" y="2533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719E526-8EDA-5AD3-3B3B-F95DF587F113}"/>
              </a:ext>
            </a:extLst>
          </p:cNvPr>
          <p:cNvSpPr txBox="1"/>
          <p:nvPr/>
        </p:nvSpPr>
        <p:spPr>
          <a:xfrm>
            <a:off x="5217731" y="297474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904EA94-0D13-CD8C-7595-6704ED79ECDB}"/>
              </a:ext>
            </a:extLst>
          </p:cNvPr>
          <p:cNvSpPr txBox="1"/>
          <p:nvPr/>
        </p:nvSpPr>
        <p:spPr>
          <a:xfrm>
            <a:off x="5217731" y="341618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EE62FF-6B8B-EE9E-4CEC-0654A84B79C7}"/>
              </a:ext>
            </a:extLst>
          </p:cNvPr>
          <p:cNvSpPr txBox="1"/>
          <p:nvPr/>
        </p:nvSpPr>
        <p:spPr>
          <a:xfrm>
            <a:off x="5217731" y="385762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9D3996E3-4383-83D2-1A70-C0183F1DF00A}"/>
              </a:ext>
            </a:extLst>
          </p:cNvPr>
          <p:cNvCxnSpPr>
            <a:cxnSpLocks/>
          </p:cNvCxnSpPr>
          <p:nvPr/>
        </p:nvCxnSpPr>
        <p:spPr>
          <a:xfrm>
            <a:off x="5420688" y="4268321"/>
            <a:ext cx="1025236" cy="0"/>
          </a:xfrm>
          <a:prstGeom prst="line">
            <a:avLst/>
          </a:prstGeom>
          <a:ln w="28575">
            <a:solidFill>
              <a:srgbClr val="279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8734D7-2901-E3CE-7183-EA50D0347AB8}"/>
              </a:ext>
            </a:extLst>
          </p:cNvPr>
          <p:cNvSpPr txBox="1"/>
          <p:nvPr/>
        </p:nvSpPr>
        <p:spPr>
          <a:xfrm>
            <a:off x="6096000" y="3803930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79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6308E5-F7DA-C50B-1CCD-C1F13BDA3381}"/>
              </a:ext>
            </a:extLst>
          </p:cNvPr>
          <p:cNvSpPr txBox="1"/>
          <p:nvPr/>
        </p:nvSpPr>
        <p:spPr>
          <a:xfrm>
            <a:off x="5315890" y="4342912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D2F22-B212-73D3-E6E4-3C581E81F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E0DD7AA-5FBC-5CF5-3356-C61B4196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92483"/>
              </p:ext>
            </p:extLst>
          </p:nvPr>
        </p:nvGraphicFramePr>
        <p:xfrm>
          <a:off x="574040" y="302286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0219B3E-F3D2-8D16-1135-94F4ED73633F}"/>
              </a:ext>
            </a:extLst>
          </p:cNvPr>
          <p:cNvSpPr txBox="1"/>
          <p:nvPr/>
        </p:nvSpPr>
        <p:spPr>
          <a:xfrm>
            <a:off x="719205" y="3086602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D6AF72-D789-4405-E6B4-69BBE0265A80}"/>
              </a:ext>
            </a:extLst>
          </p:cNvPr>
          <p:cNvSpPr txBox="1"/>
          <p:nvPr/>
        </p:nvSpPr>
        <p:spPr>
          <a:xfrm>
            <a:off x="1851660" y="74575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DC6D5A-328C-99C7-7B43-8FAA68E9EBEE}"/>
              </a:ext>
            </a:extLst>
          </p:cNvPr>
          <p:cNvSpPr txBox="1"/>
          <p:nvPr/>
        </p:nvSpPr>
        <p:spPr>
          <a:xfrm>
            <a:off x="1851660" y="117809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7A5A11-2F57-5865-8B84-14ECEFADC1BC}"/>
              </a:ext>
            </a:extLst>
          </p:cNvPr>
          <p:cNvSpPr txBox="1"/>
          <p:nvPr/>
        </p:nvSpPr>
        <p:spPr>
          <a:xfrm>
            <a:off x="1851660" y="161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55E0B-3EAE-1DB6-99B8-A96E3EEC8B5F}"/>
              </a:ext>
            </a:extLst>
          </p:cNvPr>
          <p:cNvSpPr txBox="1"/>
          <p:nvPr/>
        </p:nvSpPr>
        <p:spPr>
          <a:xfrm>
            <a:off x="1851660" y="204276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A345A7-54CD-6B67-C44D-A5E4B38519A2}"/>
              </a:ext>
            </a:extLst>
          </p:cNvPr>
          <p:cNvSpPr txBox="1"/>
          <p:nvPr/>
        </p:nvSpPr>
        <p:spPr>
          <a:xfrm>
            <a:off x="1851660" y="2475098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8186235-1DBD-D847-FB85-48E2383AC4BE}"/>
              </a:ext>
            </a:extLst>
          </p:cNvPr>
          <p:cNvCxnSpPr>
            <a:cxnSpLocks/>
          </p:cNvCxnSpPr>
          <p:nvPr/>
        </p:nvCxnSpPr>
        <p:spPr>
          <a:xfrm>
            <a:off x="3374834" y="909393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E7D3D22-55E9-51E3-335C-A3D73A32B801}"/>
              </a:ext>
            </a:extLst>
          </p:cNvPr>
          <p:cNvCxnSpPr>
            <a:cxnSpLocks/>
          </p:cNvCxnSpPr>
          <p:nvPr/>
        </p:nvCxnSpPr>
        <p:spPr>
          <a:xfrm>
            <a:off x="3374834" y="134634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A1C7D6-0B31-EDE2-2A0D-B586273080A9}"/>
              </a:ext>
            </a:extLst>
          </p:cNvPr>
          <p:cNvCxnSpPr>
            <a:cxnSpLocks/>
          </p:cNvCxnSpPr>
          <p:nvPr/>
        </p:nvCxnSpPr>
        <p:spPr>
          <a:xfrm>
            <a:off x="3374834" y="178328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D2533C1-AE32-6557-01D5-7AD45568BFDD}"/>
              </a:ext>
            </a:extLst>
          </p:cNvPr>
          <p:cNvCxnSpPr>
            <a:cxnSpLocks/>
          </p:cNvCxnSpPr>
          <p:nvPr/>
        </p:nvCxnSpPr>
        <p:spPr>
          <a:xfrm>
            <a:off x="3374834" y="222023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8FAD714-1194-7D2A-5815-7071D1B18422}"/>
              </a:ext>
            </a:extLst>
          </p:cNvPr>
          <p:cNvCxnSpPr>
            <a:cxnSpLocks/>
          </p:cNvCxnSpPr>
          <p:nvPr/>
        </p:nvCxnSpPr>
        <p:spPr>
          <a:xfrm>
            <a:off x="3374834" y="2657184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370F4-1C85-E381-6589-8EE9CFB13AA1}"/>
              </a:ext>
            </a:extLst>
          </p:cNvPr>
          <p:cNvSpPr txBox="1"/>
          <p:nvPr/>
        </p:nvSpPr>
        <p:spPr>
          <a:xfrm>
            <a:off x="3599622" y="545700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CFBC28-18F0-649D-4C8D-65C13E6AA4FA}"/>
              </a:ext>
            </a:extLst>
          </p:cNvPr>
          <p:cNvSpPr txBox="1"/>
          <p:nvPr/>
        </p:nvSpPr>
        <p:spPr>
          <a:xfrm>
            <a:off x="4277601" y="713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46E5A9-8451-3D1A-5F85-C82B83B9B424}"/>
              </a:ext>
            </a:extLst>
          </p:cNvPr>
          <p:cNvSpPr txBox="1"/>
          <p:nvPr/>
        </p:nvSpPr>
        <p:spPr>
          <a:xfrm>
            <a:off x="4277601" y="114961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1C8429-799F-36CD-8E39-BAFA6445BA4D}"/>
              </a:ext>
            </a:extLst>
          </p:cNvPr>
          <p:cNvSpPr txBox="1"/>
          <p:nvPr/>
        </p:nvSpPr>
        <p:spPr>
          <a:xfrm>
            <a:off x="4277601" y="158545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0F2BB4-9D80-D1E9-4DF7-5B009131B3D8}"/>
              </a:ext>
            </a:extLst>
          </p:cNvPr>
          <p:cNvSpPr txBox="1"/>
          <p:nvPr/>
        </p:nvSpPr>
        <p:spPr>
          <a:xfrm>
            <a:off x="4277601" y="202129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B1189EF-0438-49F5-5047-E227D6E6B4C5}"/>
              </a:ext>
            </a:extLst>
          </p:cNvPr>
          <p:cNvSpPr txBox="1"/>
          <p:nvPr/>
        </p:nvSpPr>
        <p:spPr>
          <a:xfrm>
            <a:off x="4277601" y="2457129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AC555F-939B-A3B1-798C-5C61E7ACC885}"/>
              </a:ext>
            </a:extLst>
          </p:cNvPr>
          <p:cNvSpPr txBox="1"/>
          <p:nvPr/>
        </p:nvSpPr>
        <p:spPr>
          <a:xfrm>
            <a:off x="5011991" y="70933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35DA94-A22E-C001-3F6B-D2EAD2050FFC}"/>
              </a:ext>
            </a:extLst>
          </p:cNvPr>
          <p:cNvSpPr txBox="1"/>
          <p:nvPr/>
        </p:nvSpPr>
        <p:spPr>
          <a:xfrm>
            <a:off x="5011991" y="1150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4109A4-8235-5082-6B5A-B6D2FFD425DC}"/>
              </a:ext>
            </a:extLst>
          </p:cNvPr>
          <p:cNvSpPr txBox="1"/>
          <p:nvPr/>
        </p:nvSpPr>
        <p:spPr>
          <a:xfrm>
            <a:off x="5011991" y="159221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FD4274-91D6-CF7E-1AE9-11DA665D4DC9}"/>
              </a:ext>
            </a:extLst>
          </p:cNvPr>
          <p:cNvSpPr txBox="1"/>
          <p:nvPr/>
        </p:nvSpPr>
        <p:spPr>
          <a:xfrm>
            <a:off x="5011991" y="203365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4C1021-560D-A5DE-A51E-EAAD8F6323E4}"/>
              </a:ext>
            </a:extLst>
          </p:cNvPr>
          <p:cNvSpPr txBox="1"/>
          <p:nvPr/>
        </p:nvSpPr>
        <p:spPr>
          <a:xfrm>
            <a:off x="5011991" y="247509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738E0A03-4B42-E661-BF6C-9474CDB80A21}"/>
              </a:ext>
            </a:extLst>
          </p:cNvPr>
          <p:cNvCxnSpPr>
            <a:cxnSpLocks/>
          </p:cNvCxnSpPr>
          <p:nvPr/>
        </p:nvCxnSpPr>
        <p:spPr>
          <a:xfrm>
            <a:off x="5214948" y="2885793"/>
            <a:ext cx="1025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6C671B-C5A6-5728-C998-8E6D8B0EA887}"/>
              </a:ext>
            </a:extLst>
          </p:cNvPr>
          <p:cNvSpPr txBox="1"/>
          <p:nvPr/>
        </p:nvSpPr>
        <p:spPr>
          <a:xfrm>
            <a:off x="5890260" y="2421402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9FE4D17-A81C-EDB5-D652-D7A1C0791522}"/>
              </a:ext>
            </a:extLst>
          </p:cNvPr>
          <p:cNvSpPr txBox="1"/>
          <p:nvPr/>
        </p:nvSpPr>
        <p:spPr>
          <a:xfrm>
            <a:off x="5110150" y="2960384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1759E61-B86B-5EA4-6B9B-2D3D7351CC17}"/>
                  </a:ext>
                </a:extLst>
              </p:cNvPr>
              <p:cNvSpPr txBox="1"/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Soma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 − 1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1.190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 =  297,5</m:t>
                      </m:r>
                    </m:oMath>
                  </m:oMathPara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1759E61-B86B-5EA4-6B9B-2D3D7351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blipFill>
                <a:blip r:embed="rId2"/>
                <a:stretch>
                  <a:fillRect l="-1339" t="-2128" r="-1786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1F8AD-70F3-2D3F-A1B2-88213151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12AFB34-ED9F-9EA1-B790-2989B6AB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27131"/>
              </p:ext>
            </p:extLst>
          </p:nvPr>
        </p:nvGraphicFramePr>
        <p:xfrm>
          <a:off x="574040" y="302286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5C48D63-1E1B-E4F1-FF42-3A25B50D0C8F}"/>
              </a:ext>
            </a:extLst>
          </p:cNvPr>
          <p:cNvSpPr txBox="1"/>
          <p:nvPr/>
        </p:nvSpPr>
        <p:spPr>
          <a:xfrm>
            <a:off x="719205" y="3086602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A61DA1-102C-905A-2D2B-E8D8FDBDFA45}"/>
              </a:ext>
            </a:extLst>
          </p:cNvPr>
          <p:cNvSpPr txBox="1"/>
          <p:nvPr/>
        </p:nvSpPr>
        <p:spPr>
          <a:xfrm>
            <a:off x="1851660" y="74575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5146FE-4C94-3B72-29FC-305CFB25EB0C}"/>
              </a:ext>
            </a:extLst>
          </p:cNvPr>
          <p:cNvSpPr txBox="1"/>
          <p:nvPr/>
        </p:nvSpPr>
        <p:spPr>
          <a:xfrm>
            <a:off x="1851660" y="117809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A88B41-3610-14B4-94B0-0821A4AE3AE0}"/>
              </a:ext>
            </a:extLst>
          </p:cNvPr>
          <p:cNvSpPr txBox="1"/>
          <p:nvPr/>
        </p:nvSpPr>
        <p:spPr>
          <a:xfrm>
            <a:off x="1851660" y="161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FD249-691E-DECF-EB76-FF5EC26C8C72}"/>
              </a:ext>
            </a:extLst>
          </p:cNvPr>
          <p:cNvSpPr txBox="1"/>
          <p:nvPr/>
        </p:nvSpPr>
        <p:spPr>
          <a:xfrm>
            <a:off x="1851660" y="204276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B9977D-1DB7-0176-0E0A-6C3B2B2016D0}"/>
              </a:ext>
            </a:extLst>
          </p:cNvPr>
          <p:cNvSpPr txBox="1"/>
          <p:nvPr/>
        </p:nvSpPr>
        <p:spPr>
          <a:xfrm>
            <a:off x="1851660" y="2475098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F2576A3-B1B1-C8C5-1AE9-956AC8006E5B}"/>
              </a:ext>
            </a:extLst>
          </p:cNvPr>
          <p:cNvCxnSpPr>
            <a:cxnSpLocks/>
          </p:cNvCxnSpPr>
          <p:nvPr/>
        </p:nvCxnSpPr>
        <p:spPr>
          <a:xfrm>
            <a:off x="3374834" y="909393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6D24FC6-2920-19C5-C173-7F4B0E8910DA}"/>
              </a:ext>
            </a:extLst>
          </p:cNvPr>
          <p:cNvCxnSpPr>
            <a:cxnSpLocks/>
          </p:cNvCxnSpPr>
          <p:nvPr/>
        </p:nvCxnSpPr>
        <p:spPr>
          <a:xfrm>
            <a:off x="3374834" y="134634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CFDC4C6-FE43-8DD3-110B-63B1136E80D1}"/>
              </a:ext>
            </a:extLst>
          </p:cNvPr>
          <p:cNvCxnSpPr>
            <a:cxnSpLocks/>
          </p:cNvCxnSpPr>
          <p:nvPr/>
        </p:nvCxnSpPr>
        <p:spPr>
          <a:xfrm>
            <a:off x="3374834" y="178328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06BD63-B58C-B6B7-511A-265CABDD9CD0}"/>
              </a:ext>
            </a:extLst>
          </p:cNvPr>
          <p:cNvCxnSpPr>
            <a:cxnSpLocks/>
          </p:cNvCxnSpPr>
          <p:nvPr/>
        </p:nvCxnSpPr>
        <p:spPr>
          <a:xfrm>
            <a:off x="3374834" y="222023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17DD95F-8900-6719-F6C5-E8D44DD05F13}"/>
              </a:ext>
            </a:extLst>
          </p:cNvPr>
          <p:cNvCxnSpPr>
            <a:cxnSpLocks/>
          </p:cNvCxnSpPr>
          <p:nvPr/>
        </p:nvCxnSpPr>
        <p:spPr>
          <a:xfrm>
            <a:off x="3374834" y="2657184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5C15B1-9884-54A1-B0AC-2C40A709C4F7}"/>
              </a:ext>
            </a:extLst>
          </p:cNvPr>
          <p:cNvSpPr txBox="1"/>
          <p:nvPr/>
        </p:nvSpPr>
        <p:spPr>
          <a:xfrm>
            <a:off x="3599622" y="545700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E07B94-4A73-019C-2B4F-D28C8ED0E55C}"/>
              </a:ext>
            </a:extLst>
          </p:cNvPr>
          <p:cNvSpPr txBox="1"/>
          <p:nvPr/>
        </p:nvSpPr>
        <p:spPr>
          <a:xfrm>
            <a:off x="4277601" y="713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6A0C21-D340-BE62-70A9-B1B9DDB7CCC5}"/>
              </a:ext>
            </a:extLst>
          </p:cNvPr>
          <p:cNvSpPr txBox="1"/>
          <p:nvPr/>
        </p:nvSpPr>
        <p:spPr>
          <a:xfrm>
            <a:off x="4277601" y="114961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C1BD63-DFA1-D403-3213-19ED08D12E3B}"/>
              </a:ext>
            </a:extLst>
          </p:cNvPr>
          <p:cNvSpPr txBox="1"/>
          <p:nvPr/>
        </p:nvSpPr>
        <p:spPr>
          <a:xfrm>
            <a:off x="4277601" y="158545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F30B7B-AF02-B123-19D3-71811B7DFE86}"/>
              </a:ext>
            </a:extLst>
          </p:cNvPr>
          <p:cNvSpPr txBox="1"/>
          <p:nvPr/>
        </p:nvSpPr>
        <p:spPr>
          <a:xfrm>
            <a:off x="4277601" y="202129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D0DBA4-4BED-03AE-F485-E2D37C385456}"/>
              </a:ext>
            </a:extLst>
          </p:cNvPr>
          <p:cNvSpPr txBox="1"/>
          <p:nvPr/>
        </p:nvSpPr>
        <p:spPr>
          <a:xfrm>
            <a:off x="4277601" y="2457129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DF594E7-0E37-43D4-3838-AA2935518D64}"/>
              </a:ext>
            </a:extLst>
          </p:cNvPr>
          <p:cNvSpPr txBox="1"/>
          <p:nvPr/>
        </p:nvSpPr>
        <p:spPr>
          <a:xfrm>
            <a:off x="5011991" y="70933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2DF9E3-1BD8-13DE-4130-326C16DEDA36}"/>
              </a:ext>
            </a:extLst>
          </p:cNvPr>
          <p:cNvSpPr txBox="1"/>
          <p:nvPr/>
        </p:nvSpPr>
        <p:spPr>
          <a:xfrm>
            <a:off x="5011991" y="1150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5173BE-A155-A1DB-7721-37C4629B93C6}"/>
              </a:ext>
            </a:extLst>
          </p:cNvPr>
          <p:cNvSpPr txBox="1"/>
          <p:nvPr/>
        </p:nvSpPr>
        <p:spPr>
          <a:xfrm>
            <a:off x="5011991" y="159221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2E01C0-3177-A13F-D487-30BB9476CA6E}"/>
              </a:ext>
            </a:extLst>
          </p:cNvPr>
          <p:cNvSpPr txBox="1"/>
          <p:nvPr/>
        </p:nvSpPr>
        <p:spPr>
          <a:xfrm>
            <a:off x="5011991" y="203365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3B6981-AA63-B0F5-EBCA-45BD662A6525}"/>
              </a:ext>
            </a:extLst>
          </p:cNvPr>
          <p:cNvSpPr txBox="1"/>
          <p:nvPr/>
        </p:nvSpPr>
        <p:spPr>
          <a:xfrm>
            <a:off x="5011991" y="247509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C4C3C608-01F4-AFC6-DAD8-8351DEB58C9B}"/>
              </a:ext>
            </a:extLst>
          </p:cNvPr>
          <p:cNvCxnSpPr>
            <a:cxnSpLocks/>
          </p:cNvCxnSpPr>
          <p:nvPr/>
        </p:nvCxnSpPr>
        <p:spPr>
          <a:xfrm>
            <a:off x="5214948" y="2885793"/>
            <a:ext cx="1025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E2B2BD-35F9-26F9-6C43-2FE41F570416}"/>
              </a:ext>
            </a:extLst>
          </p:cNvPr>
          <p:cNvSpPr txBox="1"/>
          <p:nvPr/>
        </p:nvSpPr>
        <p:spPr>
          <a:xfrm>
            <a:off x="5890260" y="2421402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35BEB1-7E32-9557-3615-D456EA392808}"/>
              </a:ext>
            </a:extLst>
          </p:cNvPr>
          <p:cNvSpPr txBox="1"/>
          <p:nvPr/>
        </p:nvSpPr>
        <p:spPr>
          <a:xfrm>
            <a:off x="5110150" y="2960384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894A872-E863-81E0-7B70-94F0F2D92FFD}"/>
                  </a:ext>
                </a:extLst>
              </p:cNvPr>
              <p:cNvSpPr txBox="1"/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Soma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 − 1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1.190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m:t> = 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297,5</m:t>
                      </m:r>
                    </m:oMath>
                  </m:oMathPara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894A872-E863-81E0-7B70-94F0F2D9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blipFill>
                <a:blip r:embed="rId2"/>
                <a:stretch>
                  <a:fillRect l="-1339" t="-2128" r="-1786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FB2A19-0594-96C3-BBA9-62214E5E954C}"/>
              </a:ext>
            </a:extLst>
          </p:cNvPr>
          <p:cNvSpPr txBox="1"/>
          <p:nvPr/>
        </p:nvSpPr>
        <p:spPr>
          <a:xfrm>
            <a:off x="4451784" y="409171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mmHg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8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D132-C780-BCB3-F31D-4E59A1C6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83501E-4FFA-B686-AE60-067B51C2E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817"/>
              </p:ext>
            </p:extLst>
          </p:nvPr>
        </p:nvGraphicFramePr>
        <p:xfrm>
          <a:off x="2585720" y="212828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2CF9F4C9-9968-0F9E-53A2-F3709F52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5290"/>
              </p:ext>
            </p:extLst>
          </p:nvPr>
        </p:nvGraphicFramePr>
        <p:xfrm>
          <a:off x="6029960" y="212828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4EC0AF-3153-0B5E-6B2B-EF540EB6856E}"/>
              </a:ext>
            </a:extLst>
          </p:cNvPr>
          <p:cNvSpPr txBox="1"/>
          <p:nvPr/>
        </p:nvSpPr>
        <p:spPr>
          <a:xfrm>
            <a:off x="2954504" y="1728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E003288-4FAE-22DE-F170-2F1E95A9E60F}"/>
              </a:ext>
            </a:extLst>
          </p:cNvPr>
          <p:cNvSpPr txBox="1"/>
          <p:nvPr/>
        </p:nvSpPr>
        <p:spPr>
          <a:xfrm>
            <a:off x="6398744" y="172817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</a:t>
            </a:r>
            <a:r>
              <a:rPr lang="pt-BR" sz="2000" b="1" dirty="0" err="1">
                <a:latin typeface="Nunito" pitchFamily="2" charset="77"/>
              </a:rPr>
              <a:t>B</a:t>
            </a:r>
            <a:endParaRPr lang="pt-BR" sz="2000" b="1" dirty="0">
              <a:latin typeface="Nunito" pitchFamily="2" charset="77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262290F-1C7C-A405-A0C0-466FF2145336}"/>
              </a:ext>
            </a:extLst>
          </p:cNvPr>
          <p:cNvSpPr txBox="1"/>
          <p:nvPr/>
        </p:nvSpPr>
        <p:spPr>
          <a:xfrm>
            <a:off x="2080867" y="476049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794A0"/>
                </a:solidFill>
                <a:latin typeface="Nunito" pitchFamily="2" charset="77"/>
              </a:rPr>
              <a:t>Variância = 297,5 mmHg</a:t>
            </a:r>
            <a:r>
              <a:rPr lang="pt-BR" b="1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256B72-CF16-6593-7E7E-249AAD627D0A}"/>
              </a:ext>
            </a:extLst>
          </p:cNvPr>
          <p:cNvSpPr txBox="1"/>
          <p:nvPr/>
        </p:nvSpPr>
        <p:spPr>
          <a:xfrm>
            <a:off x="5594838" y="476049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794A0"/>
                </a:solidFill>
                <a:latin typeface="Nunito" pitchFamily="2" charset="77"/>
              </a:rPr>
              <a:t>Variância = 34,0 mmHg</a:t>
            </a:r>
            <a:r>
              <a:rPr lang="pt-BR" b="1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725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A4B7E-CF96-7E83-57AE-688DF2C0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D18F04F-1F7B-B52C-3225-29D18A9BF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8408"/>
              </p:ext>
            </p:extLst>
          </p:nvPr>
        </p:nvGraphicFramePr>
        <p:xfrm>
          <a:off x="2585720" y="77954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191048BC-6DB5-CDE9-38B0-C3C842918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30067"/>
              </p:ext>
            </p:extLst>
          </p:nvPr>
        </p:nvGraphicFramePr>
        <p:xfrm>
          <a:off x="6555740" y="77954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3FA4F983-838C-02C9-59F9-47161EF0103E}"/>
              </a:ext>
            </a:extLst>
          </p:cNvPr>
          <p:cNvSpPr txBox="1"/>
          <p:nvPr/>
        </p:nvSpPr>
        <p:spPr>
          <a:xfrm>
            <a:off x="2954504" y="37943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4514238-2B2D-06F7-13A0-45FD119E8667}"/>
              </a:ext>
            </a:extLst>
          </p:cNvPr>
          <p:cNvSpPr txBox="1"/>
          <p:nvPr/>
        </p:nvSpPr>
        <p:spPr>
          <a:xfrm>
            <a:off x="6924524" y="37943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</a:t>
            </a:r>
            <a:r>
              <a:rPr lang="pt-BR" sz="2000" b="1" dirty="0" err="1">
                <a:latin typeface="Nunito" pitchFamily="2" charset="77"/>
              </a:rPr>
              <a:t>B</a:t>
            </a:r>
            <a:endParaRPr lang="pt-BR" sz="2000" b="1" dirty="0">
              <a:latin typeface="Nunito" pitchFamily="2" charset="77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C826562-5340-4290-9F55-CEF773134AF5}"/>
              </a:ext>
            </a:extLst>
          </p:cNvPr>
          <p:cNvSpPr txBox="1"/>
          <p:nvPr/>
        </p:nvSpPr>
        <p:spPr>
          <a:xfrm>
            <a:off x="2080867" y="344156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Variância = 297,5 mmHg</a:t>
            </a:r>
            <a:r>
              <a:rPr lang="pt-BR" baseline="30000" dirty="0">
                <a:latin typeface="Nunito" pitchFamily="2" charset="77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DA76A0-846C-5E18-79A2-0378DF7DFFE9}"/>
              </a:ext>
            </a:extLst>
          </p:cNvPr>
          <p:cNvSpPr txBox="1"/>
          <p:nvPr/>
        </p:nvSpPr>
        <p:spPr>
          <a:xfrm>
            <a:off x="6120618" y="344156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Variância = 34,0 mmHg</a:t>
            </a:r>
            <a:r>
              <a:rPr lang="pt-BR" baseline="30000" dirty="0">
                <a:latin typeface="Nunito" pitchFamily="2" charset="77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9332B4-9F49-F735-FE5B-5B2751D299E9}"/>
              </a:ext>
            </a:extLst>
          </p:cNvPr>
          <p:cNvSpPr txBox="1"/>
          <p:nvPr/>
        </p:nvSpPr>
        <p:spPr>
          <a:xfrm>
            <a:off x="2080867" y="398258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8284D9-3304-3921-650D-4E6C690318A4}"/>
                  </a:ext>
                </a:extLst>
              </p:cNvPr>
              <p:cNvSpPr txBox="1"/>
              <p:nvPr/>
            </p:nvSpPr>
            <p:spPr>
              <a:xfrm>
                <a:off x="3916976" y="3968242"/>
                <a:ext cx="1171731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i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ncia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8284D9-3304-3921-650D-4E6C69031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76" y="3968242"/>
                <a:ext cx="1171731" cy="344903"/>
              </a:xfrm>
              <a:prstGeom prst="rect">
                <a:avLst/>
              </a:prstGeom>
              <a:blipFill>
                <a:blip r:embed="rId2"/>
                <a:stretch>
                  <a:fillRect r="-4301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F3FD56E-7032-0130-6870-7C57721A6073}"/>
              </a:ext>
            </a:extLst>
          </p:cNvPr>
          <p:cNvSpPr txBox="1"/>
          <p:nvPr/>
        </p:nvSpPr>
        <p:spPr>
          <a:xfrm>
            <a:off x="2080867" y="438487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CD93E4-DD53-8CBC-AAB8-07DFF2AE066E}"/>
                  </a:ext>
                </a:extLst>
              </p:cNvPr>
              <p:cNvSpPr txBox="1"/>
              <p:nvPr/>
            </p:nvSpPr>
            <p:spPr>
              <a:xfrm>
                <a:off x="3916976" y="4370533"/>
                <a:ext cx="83510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297,5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CD93E4-DD53-8CBC-AAB8-07DFF2AE0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76" y="4370533"/>
                <a:ext cx="835100" cy="335413"/>
              </a:xfrm>
              <a:prstGeom prst="rect">
                <a:avLst/>
              </a:prstGeom>
              <a:blipFill>
                <a:blip r:embed="rId3"/>
                <a:stretch>
                  <a:fillRect r="-7463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A782B907-4C64-3446-A652-9DBE5BC71948}"/>
              </a:ext>
            </a:extLst>
          </p:cNvPr>
          <p:cNvSpPr txBox="1"/>
          <p:nvPr/>
        </p:nvSpPr>
        <p:spPr>
          <a:xfrm>
            <a:off x="2080867" y="478716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 14,25 mmHg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1F147D-81E2-A68E-A252-8CD39A9B91CC}"/>
              </a:ext>
            </a:extLst>
          </p:cNvPr>
          <p:cNvSpPr txBox="1"/>
          <p:nvPr/>
        </p:nvSpPr>
        <p:spPr>
          <a:xfrm>
            <a:off x="6068059" y="398258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566073E-DB07-2948-D431-4E83415CB746}"/>
                  </a:ext>
                </a:extLst>
              </p:cNvPr>
              <p:cNvSpPr txBox="1"/>
              <p:nvPr/>
            </p:nvSpPr>
            <p:spPr>
              <a:xfrm>
                <a:off x="7904168" y="3968242"/>
                <a:ext cx="1171731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i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ncia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566073E-DB07-2948-D431-4E83415CB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8" y="3968242"/>
                <a:ext cx="1171731" cy="344903"/>
              </a:xfrm>
              <a:prstGeom prst="rect">
                <a:avLst/>
              </a:prstGeom>
              <a:blipFill>
                <a:blip r:embed="rId4"/>
                <a:stretch>
                  <a:fillRect r="-4301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0A6685-99C6-89DF-B29E-2E9E0846B4D4}"/>
              </a:ext>
            </a:extLst>
          </p:cNvPr>
          <p:cNvSpPr txBox="1"/>
          <p:nvPr/>
        </p:nvSpPr>
        <p:spPr>
          <a:xfrm>
            <a:off x="6068059" y="438487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D5BA5BA-9364-7759-E35E-7658D1950F8D}"/>
                  </a:ext>
                </a:extLst>
              </p:cNvPr>
              <p:cNvSpPr txBox="1"/>
              <p:nvPr/>
            </p:nvSpPr>
            <p:spPr>
              <a:xfrm>
                <a:off x="7904168" y="4370533"/>
                <a:ext cx="69724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34,0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D5BA5BA-9364-7759-E35E-7658D195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8" y="4370533"/>
                <a:ext cx="697242" cy="335413"/>
              </a:xfrm>
              <a:prstGeom prst="rect">
                <a:avLst/>
              </a:prstGeom>
              <a:blipFill>
                <a:blip r:embed="rId5"/>
                <a:stretch>
                  <a:fillRect r="-8929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8F12D9-F287-CE74-51AB-60CA0372AA03}"/>
              </a:ext>
            </a:extLst>
          </p:cNvPr>
          <p:cNvSpPr txBox="1"/>
          <p:nvPr/>
        </p:nvSpPr>
        <p:spPr>
          <a:xfrm>
            <a:off x="6068059" y="478716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 5,83 mmHg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685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6F3F-69D9-9869-C9C2-65140FCE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E587728-0687-5258-6FEC-7EFDFD9FE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11552"/>
              </p:ext>
            </p:extLst>
          </p:nvPr>
        </p:nvGraphicFramePr>
        <p:xfrm>
          <a:off x="2585720" y="779541"/>
          <a:ext cx="5598160" cy="2167865"/>
        </p:xfrm>
        <a:graphic>
          <a:graphicData uri="http://schemas.openxmlformats.org/drawingml/2006/table">
            <a:tbl>
              <a:tblPr/>
              <a:tblGrid>
                <a:gridCol w="392938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156432927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Medida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Símbolo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</a:t>
                      </a:r>
                      <a:r>
                        <a:rPr lang="pt-BR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σ</a:t>
                      </a:r>
                      <a:r>
                        <a:rPr lang="pt-BR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σ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2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78E4B2C-B0A0-4B5B-8708-0858515CF627}"/>
                  </a:ext>
                </a:extLst>
              </p:cNvPr>
              <p:cNvSpPr/>
              <p:nvPr/>
            </p:nvSpPr>
            <p:spPr>
              <a:xfrm>
                <a:off x="1977398" y="1492654"/>
                <a:ext cx="3144002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78E4B2C-B0A0-4B5B-8708-0858515CF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98" y="1492654"/>
                <a:ext cx="3144002" cy="956865"/>
              </a:xfrm>
              <a:prstGeom prst="rect">
                <a:avLst/>
              </a:prstGeom>
              <a:blipFill>
                <a:blip r:embed="rId2"/>
                <a:stretch>
                  <a:fillRect t="-69737" b="-6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9632A4B-32E9-C972-0D07-923B5888A033}"/>
                  </a:ext>
                </a:extLst>
              </p:cNvPr>
              <p:cNvSpPr/>
              <p:nvPr/>
            </p:nvSpPr>
            <p:spPr>
              <a:xfrm>
                <a:off x="1977398" y="3782464"/>
                <a:ext cx="3150030" cy="968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9632A4B-32E9-C972-0D07-923B5888A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98" y="3782464"/>
                <a:ext cx="3150030" cy="968727"/>
              </a:xfrm>
              <a:prstGeom prst="rect">
                <a:avLst/>
              </a:prstGeom>
              <a:blipFill>
                <a:blip r:embed="rId3"/>
                <a:stretch>
                  <a:fillRect t="-66234" b="-6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FC02714-349B-52F2-31EF-A87B0D06DE9B}"/>
              </a:ext>
            </a:extLst>
          </p:cNvPr>
          <p:cNvSpPr txBox="1"/>
          <p:nvPr/>
        </p:nvSpPr>
        <p:spPr>
          <a:xfrm>
            <a:off x="2094513" y="96911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Variância amostral: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EC134B-FE43-8F73-80EF-540A0AFEE916}"/>
              </a:ext>
            </a:extLst>
          </p:cNvPr>
          <p:cNvSpPr txBox="1"/>
          <p:nvPr/>
        </p:nvSpPr>
        <p:spPr>
          <a:xfrm>
            <a:off x="1814788" y="3230225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Variância populacional: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DA6DF6-126F-CFD9-81C8-D463CF87E1A2}"/>
                  </a:ext>
                </a:extLst>
              </p:cNvPr>
              <p:cNvSpPr/>
              <p:nvPr/>
            </p:nvSpPr>
            <p:spPr>
              <a:xfrm>
                <a:off x="7833952" y="3028950"/>
                <a:ext cx="1617302" cy="62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DA6DF6-126F-CFD9-81C8-D463CF87E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52" y="3028950"/>
                <a:ext cx="1617302" cy="62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93089A1-5B65-0BCA-7DA6-30F7B5F55895}"/>
              </a:ext>
            </a:extLst>
          </p:cNvPr>
          <p:cNvSpPr txBox="1"/>
          <p:nvPr/>
        </p:nvSpPr>
        <p:spPr>
          <a:xfrm>
            <a:off x="6804604" y="937055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Desvio-padrão amostral: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76C98-58AC-A515-FF46-BDEB9545C199}"/>
              </a:ext>
            </a:extLst>
          </p:cNvPr>
          <p:cNvSpPr txBox="1"/>
          <p:nvPr/>
        </p:nvSpPr>
        <p:spPr>
          <a:xfrm>
            <a:off x="6524876" y="2535227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Desvio-padrão populacional: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C694E-2D08-CD8E-6FD3-4F8245C979A4}"/>
                  </a:ext>
                </a:extLst>
              </p:cNvPr>
              <p:cNvSpPr/>
              <p:nvPr/>
            </p:nvSpPr>
            <p:spPr>
              <a:xfrm>
                <a:off x="7833952" y="1430778"/>
                <a:ext cx="1571007" cy="62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C694E-2D08-CD8E-6FD3-4F8245C97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52" y="1430778"/>
                <a:ext cx="1571007" cy="62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9844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456</Words>
  <Application>Microsoft Macintosh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120</cp:revision>
  <dcterms:created xsi:type="dcterms:W3CDTF">2020-01-09T01:50:48Z</dcterms:created>
  <dcterms:modified xsi:type="dcterms:W3CDTF">2025-04-23T20:54:11Z</dcterms:modified>
</cp:coreProperties>
</file>