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8" r:id="rId5"/>
    <p:sldId id="339" r:id="rId6"/>
    <p:sldId id="337" r:id="rId7"/>
    <p:sldId id="336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A0"/>
    <a:srgbClr val="B5284B"/>
    <a:srgbClr val="68357A"/>
    <a:srgbClr val="FFFFFF"/>
    <a:srgbClr val="E28C27"/>
    <a:srgbClr val="FFFFCD"/>
    <a:srgbClr val="FFFFDD"/>
    <a:srgbClr val="996633"/>
    <a:srgbClr val="6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9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66535-B43F-40E1-A107-B868F059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A7254-2DAC-4104-8566-DA701A6A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8A56D-9952-4BD3-9C29-38B5CF4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E8B4C-87B0-4499-9808-76A5B5C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54B40-5FE3-4114-A473-2A7425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F81D-3893-4F81-9508-2DB5AB8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B391C4-FA43-4B05-841C-F4AFF27D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E60C3-C978-4AFF-A8A4-1CE1C271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FB8D9-6F01-4DD9-B5EA-EDCFD6D4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4D671-9029-45AC-BFE0-B2E8BE78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55F85-E48B-494B-B144-02719351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7F7A2-6A85-4C06-A214-72918E97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416D4-E9BB-490E-ACAD-4894DB63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02946-29FB-437D-B42C-D148F7E4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8B9E1-F310-44F1-8C3A-FED33B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F2C9C-69C9-4919-A31C-32B5D01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77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0F75-EA05-4D96-8FF9-2A729ED5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77158-2A2D-4CCC-9515-D25F1C9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DB8B7-24F0-4230-88C2-EE2EDC5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B2A0-5B81-480B-A8A6-E47F0C96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A76-9451-46D2-AB30-4D4942E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63309-71A2-4673-99D6-70CF8113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E7AC4-0785-4976-BE55-18515C3A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779C0-84DC-4D10-BAF5-A54FE5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3B25C-FA23-493F-879A-BC8D8BE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2141-9FF8-4DCA-9B68-892837D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92854-460F-4B15-ACE0-8C9D74DE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E9A00-A91C-4222-9231-EC00250D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3DEB9-A597-4DEC-8ABF-5D9377A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95FBD4-5558-43DE-8345-19EFC97C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44B1E-986F-465C-B3B1-E7945AB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2EB62-F66A-4BF1-9028-13296D9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517C9-DDD7-4AD3-96F9-039761CF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D42DA-810E-44C5-B645-7CB34D88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2B020-E1EE-47BB-8B91-E4243E63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5E181A-9898-4C5C-A4F5-FE0873EF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66D10-3E6B-4FE4-876D-CC5C2A5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09B658-AC4C-452C-AF6C-AE79E8D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B85436-4C6B-4FA3-9455-737B558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D5DD-E6AE-45A8-AED5-833C0E7B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7B575A-D6BF-42EB-B48A-4169E66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24297-F2B3-4F02-B466-0D27191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830A0-E5F9-40C1-93F4-B9947B0E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141FC7-C9BF-4D86-97BA-D0AF380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C3D05-0FE7-4B3C-88E0-77E4632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28D22-2552-49DF-9DC3-1C45FFA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F03F1-BCAA-4DC2-A845-2316199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7E9AA-40A5-4A91-9ACB-9C848A2B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426A2-F167-4267-A29A-B607C2A9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F44BE-E7E5-4178-A08E-F979FF8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06B0A7-2A32-439D-979D-0A78CCD7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D9FC-4854-464E-A2BF-B237DC3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C309-40E7-47A3-95C0-7B46D15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F31638-768A-4E59-8144-C004D6331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9F196-FBCA-4718-954E-D7AC3E9D4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9B01C-4C4E-4A9B-AE25-3853FC6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D476A-41B1-4A47-BE67-F24BC5D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030EB-4A7E-4E90-AB79-F2CD15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D4E3E-F03A-426A-84C6-1C74B6E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F391B-A290-4BEA-AEFE-D2257A6A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02F97-A5C6-4857-9423-F08333905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351-15EE-4CA9-886D-52D945E01E6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579FF-60D4-4EBC-A45F-D64FCE8C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42F2-6388-4A11-B092-CACE2305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DC3E815-78F7-1344-9FCA-67C78EFAE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56984"/>
              </p:ext>
            </p:extLst>
          </p:nvPr>
        </p:nvGraphicFramePr>
        <p:xfrm>
          <a:off x="3556000" y="2296674"/>
          <a:ext cx="8128000" cy="1010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61427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Não concordo nem 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08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2C0-157D-FC0C-A750-78C18B5EA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C51A348-0E61-3909-B941-DC2A0EA05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8422"/>
              </p:ext>
            </p:extLst>
          </p:nvPr>
        </p:nvGraphicFramePr>
        <p:xfrm>
          <a:off x="516834" y="2184879"/>
          <a:ext cx="10510361" cy="3383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49256">
                  <a:extLst>
                    <a:ext uri="{9D8B030D-6E8A-4147-A177-3AD203B41FA5}">
                      <a16:colId xmlns:a16="http://schemas.microsoft.com/office/drawing/2014/main" val="1571294116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866142757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Não concordo nem 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A minha empresa se preocupa com o bem-estar dos funcionários.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Eu recomendaria a minha empresa como um ótimo lugar para trabalhar.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7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Os líderes da minha empresa são eficazes no papel de liderança.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51677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E8E6F0-560E-FEC9-D923-E8FDAF353F83}"/>
              </a:ext>
            </a:extLst>
          </p:cNvPr>
          <p:cNvSpPr txBox="1"/>
          <p:nvPr/>
        </p:nvSpPr>
        <p:spPr>
          <a:xfrm>
            <a:off x="450573" y="1789043"/>
            <a:ext cx="816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Por favor, indique o quanto você concorda ou discorda das afirmações abaixo:</a:t>
            </a:r>
          </a:p>
        </p:txBody>
      </p:sp>
    </p:spTree>
    <p:extLst>
      <p:ext uri="{BB962C8B-B14F-4D97-AF65-F5344CB8AC3E}">
        <p14:creationId xmlns:p14="http://schemas.microsoft.com/office/powerpoint/2010/main" val="382329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A2A72-50D5-7FA9-0676-2787C1DBB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8C7F1D-C2D9-2EED-A900-87DEB4B8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7910"/>
              </p:ext>
            </p:extLst>
          </p:nvPr>
        </p:nvGraphicFramePr>
        <p:xfrm>
          <a:off x="516834" y="2184879"/>
          <a:ext cx="10510361" cy="1554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49256">
                  <a:extLst>
                    <a:ext uri="{9D8B030D-6E8A-4147-A177-3AD203B41FA5}">
                      <a16:colId xmlns:a16="http://schemas.microsoft.com/office/drawing/2014/main" val="1571294116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866142757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Não concordo nem 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A minha empresa se preocupa com o bem-estar dos funcionários.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4F47D-DA7D-0CB7-881F-C14E65C652E2}"/>
              </a:ext>
            </a:extLst>
          </p:cNvPr>
          <p:cNvSpPr txBox="1"/>
          <p:nvPr/>
        </p:nvSpPr>
        <p:spPr>
          <a:xfrm>
            <a:off x="450573" y="1789043"/>
            <a:ext cx="816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Por favor, indique o quanto você concorda ou discorda das afirmações abaixo:</a:t>
            </a:r>
          </a:p>
        </p:txBody>
      </p:sp>
    </p:spTree>
    <p:extLst>
      <p:ext uri="{BB962C8B-B14F-4D97-AF65-F5344CB8AC3E}">
        <p14:creationId xmlns:p14="http://schemas.microsoft.com/office/powerpoint/2010/main" val="220860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A153B-6639-3565-FF94-D4798A409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CDA9E9-DE52-F496-1F14-F020D91DA96B}"/>
              </a:ext>
            </a:extLst>
          </p:cNvPr>
          <p:cNvSpPr txBox="1"/>
          <p:nvPr/>
        </p:nvSpPr>
        <p:spPr>
          <a:xfrm>
            <a:off x="1179442" y="1802296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O quanto você considerou esse software útil?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150691C-A4CF-1D9A-CCBD-78AAA452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91477"/>
              </p:ext>
            </p:extLst>
          </p:nvPr>
        </p:nvGraphicFramePr>
        <p:xfrm>
          <a:off x="2031999" y="2323179"/>
          <a:ext cx="812800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151835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98341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1992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1042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633532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40866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049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2348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8D3FC8E-96F4-43CA-429B-42C09B733A93}"/>
              </a:ext>
            </a:extLst>
          </p:cNvPr>
          <p:cNvSpPr txBox="1"/>
          <p:nvPr/>
        </p:nvSpPr>
        <p:spPr>
          <a:xfrm>
            <a:off x="1099930" y="2323179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Nunito" pitchFamily="2" charset="77"/>
              </a:rPr>
              <a:t>Inútil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D8D596-26E4-4E9B-BA89-8436FFB05F6A}"/>
              </a:ext>
            </a:extLst>
          </p:cNvPr>
          <p:cNvSpPr txBox="1"/>
          <p:nvPr/>
        </p:nvSpPr>
        <p:spPr>
          <a:xfrm>
            <a:off x="10330070" y="2323179"/>
            <a:ext cx="6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Útil</a:t>
            </a:r>
          </a:p>
        </p:txBody>
      </p:sp>
    </p:spTree>
    <p:extLst>
      <p:ext uri="{BB962C8B-B14F-4D97-AF65-F5344CB8AC3E}">
        <p14:creationId xmlns:p14="http://schemas.microsoft.com/office/powerpoint/2010/main" val="1858096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F8F05-E0EC-86AE-E7AB-26F744E5B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CE81D6-8736-3451-F4C1-FC9180E483C1}"/>
              </a:ext>
            </a:extLst>
          </p:cNvPr>
          <p:cNvSpPr txBox="1"/>
          <p:nvPr/>
        </p:nvSpPr>
        <p:spPr>
          <a:xfrm>
            <a:off x="1179442" y="1802296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O quanto você considerou esse software útil?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80D00D5-BC37-F149-CCE1-AA5FED932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06019"/>
              </p:ext>
            </p:extLst>
          </p:nvPr>
        </p:nvGraphicFramePr>
        <p:xfrm>
          <a:off x="2031999" y="2323179"/>
          <a:ext cx="812800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151835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98341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1992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1042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633532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40866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049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2348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8815601-C45C-2D42-6878-FD80914FCBE8}"/>
              </a:ext>
            </a:extLst>
          </p:cNvPr>
          <p:cNvSpPr txBox="1"/>
          <p:nvPr/>
        </p:nvSpPr>
        <p:spPr>
          <a:xfrm>
            <a:off x="1099930" y="2323179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Nunito" pitchFamily="2" charset="77"/>
              </a:rPr>
              <a:t>Inútil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F0104D-2FCF-976D-8B2A-1A8F28627DCB}"/>
              </a:ext>
            </a:extLst>
          </p:cNvPr>
          <p:cNvSpPr txBox="1"/>
          <p:nvPr/>
        </p:nvSpPr>
        <p:spPr>
          <a:xfrm>
            <a:off x="10330070" y="2323179"/>
            <a:ext cx="6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Útil</a:t>
            </a:r>
          </a:p>
        </p:txBody>
      </p:sp>
    </p:spTree>
    <p:extLst>
      <p:ext uri="{BB962C8B-B14F-4D97-AF65-F5344CB8AC3E}">
        <p14:creationId xmlns:p14="http://schemas.microsoft.com/office/powerpoint/2010/main" val="1962249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183F-0ADC-47DA-C1CC-2C87D5D8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A52ECE6-D2A5-FFCF-15EB-31FA658DE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9094"/>
              </p:ext>
            </p:extLst>
          </p:nvPr>
        </p:nvGraphicFramePr>
        <p:xfrm>
          <a:off x="516834" y="2184879"/>
          <a:ext cx="8998140" cy="1554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49256">
                  <a:extLst>
                    <a:ext uri="{9D8B030D-6E8A-4147-A177-3AD203B41FA5}">
                      <a16:colId xmlns:a16="http://schemas.microsoft.com/office/drawing/2014/main" val="1571294116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Os líderes da minha empresa são eficazes no papel de liderança.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FB4DB0-225E-1EC2-0726-1C87CFCB44F4}"/>
              </a:ext>
            </a:extLst>
          </p:cNvPr>
          <p:cNvSpPr txBox="1"/>
          <p:nvPr/>
        </p:nvSpPr>
        <p:spPr>
          <a:xfrm>
            <a:off x="450573" y="1789043"/>
            <a:ext cx="816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Por favor, indique o quanto você concorda ou discorda das afirmações abaixo:</a:t>
            </a:r>
          </a:p>
        </p:txBody>
      </p:sp>
    </p:spTree>
    <p:extLst>
      <p:ext uri="{BB962C8B-B14F-4D97-AF65-F5344CB8AC3E}">
        <p14:creationId xmlns:p14="http://schemas.microsoft.com/office/powerpoint/2010/main" val="258261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3D93A-CA3A-8167-9D9E-47B33DA2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AA0D3BF-F657-F819-CAFA-BD7909C95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37920"/>
              </p:ext>
            </p:extLst>
          </p:nvPr>
        </p:nvGraphicFramePr>
        <p:xfrm>
          <a:off x="516834" y="2184879"/>
          <a:ext cx="10510362" cy="1554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95062">
                  <a:extLst>
                    <a:ext uri="{9D8B030D-6E8A-4147-A177-3AD203B41FA5}">
                      <a16:colId xmlns:a16="http://schemas.microsoft.com/office/drawing/2014/main" val="1571294116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866142757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975961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Nunca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Raramente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Ocasionalmente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Frequentemente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Muito frequentemente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Com que frequência você vai ao cinema?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25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</TotalTime>
  <Words>225</Words>
  <Application>Microsoft Macintosh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123</cp:revision>
  <dcterms:created xsi:type="dcterms:W3CDTF">2020-01-09T01:50:48Z</dcterms:created>
  <dcterms:modified xsi:type="dcterms:W3CDTF">2025-04-29T13:58:01Z</dcterms:modified>
</cp:coreProperties>
</file>