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57" r:id="rId6"/>
    <p:sldId id="259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>
      <p:cViewPr varScale="1">
        <p:scale>
          <a:sx n="98" d="100"/>
          <a:sy n="98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4BFF35-A15A-D26B-1AE2-55327F7D6C37}"/>
              </a:ext>
            </a:extLst>
          </p:cNvPr>
          <p:cNvSpPr/>
          <p:nvPr/>
        </p:nvSpPr>
        <p:spPr>
          <a:xfrm>
            <a:off x="657922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0095A2"/>
                </a:solidFill>
                <a:latin typeface="Nunito" pitchFamily="2" charset="77"/>
              </a:rPr>
              <a:t>d</a:t>
            </a:r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 de Cohen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≥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F67071-BC8D-7BB4-1A6C-524804F36D54}"/>
              </a:ext>
            </a:extLst>
          </p:cNvPr>
          <p:cNvSpPr/>
          <p:nvPr/>
        </p:nvSpPr>
        <p:spPr>
          <a:xfrm>
            <a:off x="4484647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g de Hedges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&lt;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D383A-BA76-DBB7-7E2D-43353DF40E00}"/>
              </a:ext>
            </a:extLst>
          </p:cNvPr>
          <p:cNvSpPr/>
          <p:nvPr/>
        </p:nvSpPr>
        <p:spPr>
          <a:xfrm>
            <a:off x="8311375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delta de Glass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heterogêneas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82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04B6E2B-24DF-8435-BD59-5999590E43ED}"/>
              </a:ext>
            </a:extLst>
          </p:cNvPr>
          <p:cNvSpPr/>
          <p:nvPr/>
        </p:nvSpPr>
        <p:spPr>
          <a:xfrm>
            <a:off x="1466086" y="0"/>
            <a:ext cx="8500874" cy="602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346260D-41CB-C074-F5B4-57EA1E4E28B4}"/>
              </a:ext>
            </a:extLst>
          </p:cNvPr>
          <p:cNvGrpSpPr/>
          <p:nvPr/>
        </p:nvGrpSpPr>
        <p:grpSpPr>
          <a:xfrm>
            <a:off x="1466086" y="864464"/>
            <a:ext cx="7573411" cy="4922382"/>
            <a:chOff x="1466086" y="864464"/>
            <a:chExt cx="7573411" cy="49223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C58513-29A1-8404-50BE-F79CE9A4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6086" y="864464"/>
              <a:ext cx="7389060" cy="492238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A6C9A1-8B3A-964B-6E31-2C33F57D88A9}"/>
                </a:ext>
              </a:extLst>
            </p:cNvPr>
            <p:cNvSpPr/>
            <p:nvPr/>
          </p:nvSpPr>
          <p:spPr>
            <a:xfrm>
              <a:off x="1466086" y="864464"/>
              <a:ext cx="7573411" cy="38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3C90C5-4453-1828-6742-BDBECC6BE967}"/>
                </a:ext>
              </a:extLst>
            </p:cNvPr>
            <p:cNvSpPr/>
            <p:nvPr/>
          </p:nvSpPr>
          <p:spPr>
            <a:xfrm>
              <a:off x="4875494" y="1071154"/>
              <a:ext cx="3506509" cy="763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AA3D173-E825-BE01-865B-EADB287845A3}"/>
                </a:ext>
              </a:extLst>
            </p:cNvPr>
            <p:cNvSpPr/>
            <p:nvPr/>
          </p:nvSpPr>
          <p:spPr>
            <a:xfrm>
              <a:off x="3889951" y="2194560"/>
              <a:ext cx="2275717" cy="20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09BB51-83B2-2097-2F42-4B38948EE3A5}"/>
              </a:ext>
            </a:extLst>
          </p:cNvPr>
          <p:cNvSpPr txBox="1"/>
          <p:nvPr/>
        </p:nvSpPr>
        <p:spPr>
          <a:xfrm>
            <a:off x="2571683" y="356632"/>
            <a:ext cx="393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Esse estudo diz que massagem melhora o sono, em comparação a um grupo controle!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AAAA3-8DB8-E911-E340-2C0E578F09D0}"/>
              </a:ext>
            </a:extLst>
          </p:cNvPr>
          <p:cNvSpPr txBox="1"/>
          <p:nvPr/>
        </p:nvSpPr>
        <p:spPr>
          <a:xfrm>
            <a:off x="5725906" y="1206914"/>
            <a:ext cx="406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Isso é incrível! Quanto tempo a mais o grupo massagem dormiu?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A0809-5DD5-D707-EEAE-DAD5D78FE727}"/>
              </a:ext>
            </a:extLst>
          </p:cNvPr>
          <p:cNvSpPr txBox="1"/>
          <p:nvPr/>
        </p:nvSpPr>
        <p:spPr>
          <a:xfrm>
            <a:off x="4644633" y="1968735"/>
            <a:ext cx="172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... 47 segundos por noite.</a:t>
            </a:r>
          </a:p>
        </p:txBody>
      </p:sp>
    </p:spTree>
    <p:extLst>
      <p:ext uri="{BB962C8B-B14F-4D97-AF65-F5344CB8AC3E}">
        <p14:creationId xmlns:p14="http://schemas.microsoft.com/office/powerpoint/2010/main" val="6318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53712" y="2504943"/>
            <a:ext cx="139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11,0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9F4F-369D-79CB-BB39-89EC6E2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D17AE-9B35-BAE2-F73D-B333BC29D6FC}"/>
              </a:ext>
            </a:extLst>
          </p:cNvPr>
          <p:cNvSpPr/>
          <p:nvPr/>
        </p:nvSpPr>
        <p:spPr>
          <a:xfrm>
            <a:off x="1824445" y="1313941"/>
            <a:ext cx="8543109" cy="368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446E0B-2D85-03F2-B9C4-72DB5A226305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3F3200-9BE4-3538-186B-6B37B5B8AE69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AC7C33A-E9B1-BEA5-7DFA-FB3F6191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3F93EB6-12D4-C685-AD0A-5F112A5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1C5E1F8-6D1D-838B-DAF9-2EFDD0BC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3A22915-CA38-7D8D-94AF-D25E71AA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5779603-A460-0CA7-754C-E3BDB478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A648273-3F2C-81F7-A88B-4BD35B3B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86D241-40E3-6EE8-001C-F05F78A0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BF402B0-5258-AF3E-065E-3E904154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B692341-0825-A324-DE64-7E80C85EF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5F70-F0CE-8979-A5F5-D55CC158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D20340-7CDD-E597-994A-0ED00CF5E462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B325106-C581-A250-B2E6-50B8EE7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4F6E3CB-CCEC-0E7C-DA74-2493E46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660437-0BD1-B9F8-9201-C1B42AD25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FCEF085-623B-B8B6-EAF8-8C531128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ECC975-F1F2-731B-26A1-706EF967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7946A44-3A69-0637-341A-800AACDF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53C5EF-B95A-44AE-A8F3-D9AF985F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8BB6775-DF0B-5336-3B8E-8DB0A34B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249701-DF33-6B28-A4CA-87B10F4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5D83EC7-0CCD-3C08-71F9-64175D0C1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50AAB-3E1F-8898-21DF-6A57B74603C0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13CF73-517D-2234-6FBA-2055E2F23A5B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A7C762-1D53-4C18-8263-749CD8602D65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A6B0CC-6FE7-F204-B727-BB52BACB3D2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90B170C-B33F-5F90-8BD7-9E96FB8F1E77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CAC73-F9EE-71F8-68CC-F8DE7F1348DD}"/>
              </a:ext>
            </a:extLst>
          </p:cNvPr>
          <p:cNvSpPr txBox="1"/>
          <p:nvPr/>
        </p:nvSpPr>
        <p:spPr>
          <a:xfrm>
            <a:off x="4958068" y="279007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 = 1,1</a:t>
            </a:r>
          </a:p>
        </p:txBody>
      </p:sp>
    </p:spTree>
    <p:extLst>
      <p:ext uri="{BB962C8B-B14F-4D97-AF65-F5344CB8AC3E}">
        <p14:creationId xmlns:p14="http://schemas.microsoft.com/office/powerpoint/2010/main" val="30156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393925" cy="950224"/>
            <a:chOff x="7718980" y="3708281"/>
            <a:chExt cx="2393925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3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FF1F-EFFF-90F1-345F-B0C11CF5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8D6F53-DDD7-E45D-D872-F3EE52295C04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3117054-12D2-2FAB-FA0A-F5D6FC47543C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BDF9B-C3CB-80D5-4831-EAA2FC19C983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B91F94-6404-4D9C-EFAF-2ECF07F33C6B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F86CC79-3690-E868-D318-E90AE0D177D8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A42737C-349F-7B1F-0F43-965111CC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4DEDEBA-2280-E3B2-9CA2-59350FCAADF5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33DE2CF-FF46-049E-595A-C1EE8CC0C9E2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C8CE45-3149-86C4-D5C6-CD8CECDF6BAC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7BEEECD-E3BF-BB35-904A-6F64AC46CFAA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29BC59A-5FAE-0B94-258F-9C86AC747325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2B3139-A4E2-7B24-1B67-CDFEC0D226EB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5350AA-4653-031A-0BD8-D952B455D1AA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2F7718A-6A3B-31EE-4E6F-1DD0A2DF473A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012F85B-CE66-F0E7-F081-30FF1C2575CC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CB3497-B400-2AC2-2E54-50001D3726C8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ABD186E-A075-F1D1-29E8-3483DD1CAE05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3E7E777-D851-E3A4-3990-0BA5F9455A8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EFEC9C4-F823-82E6-A2AC-F677FBFF77AC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1F3740A-F376-607D-2889-A4CCC5342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4C452E-A369-D3E5-61A9-8FD1E7634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32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F7B98-C72D-8009-FBF5-5E4EE046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8ECD456-044B-3341-94AF-EAED7F339A36}"/>
              </a:ext>
            </a:extLst>
          </p:cNvPr>
          <p:cNvSpPr/>
          <p:nvPr/>
        </p:nvSpPr>
        <p:spPr>
          <a:xfrm>
            <a:off x="588717" y="902467"/>
            <a:ext cx="7057063" cy="425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/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blipFill>
                <a:blip r:embed="rId2"/>
                <a:stretch>
                  <a:fillRect r="-785" b="-8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301C19-6E59-C044-E6FB-A791D4E13AA0}"/>
              </a:ext>
            </a:extLst>
          </p:cNvPr>
          <p:cNvGrpSpPr/>
          <p:nvPr/>
        </p:nvGrpSpPr>
        <p:grpSpPr>
          <a:xfrm>
            <a:off x="2442721" y="1295345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38D7598-E3FE-F8E1-2628-3B776B93FE69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C64D88E-D167-6496-DA81-C3C9B18F0402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8BE19A9-AAA2-7A5B-89BA-BCB82AD17AE9}"/>
                </a:ext>
              </a:extLst>
            </p:cNvPr>
            <p:cNvSpPr txBox="1"/>
            <p:nvPr/>
          </p:nvSpPr>
          <p:spPr>
            <a:xfrm>
              <a:off x="8680038" y="1163442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Combinado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84C0E9E-19BE-5939-83C1-E60A45B3C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275BFDE-72F3-FEE7-3BC6-D476AF51FFFB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78B0F9-120A-8030-FA45-44A237AD428D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43860E-76A9-F7F7-D84C-55D9258FF38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093010-F3D0-974C-6673-3BCD682E3BB8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03A508F-2E1B-7421-DA67-306D67B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3E1B42F-9C40-32F0-0082-8DD897A26ECE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E46B66-92BC-1849-2805-88F16D9AE943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DF382E7-08FC-5B84-9B3C-0D7E86D4F33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AE7C3F0-79C5-3A72-3D6E-E4BB334870AF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44754B-ADB3-001B-864A-C7F4F1ECE97A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67D918-AC36-E4D9-C593-A678AE2AF9CC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8C11073-F98C-2261-39D8-EBB4D9F73897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C25D83-3FBD-9581-3CF1-D612B2379C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F0C60FA-F3A7-9C4C-26B5-780843E4B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B332B73-C565-9D26-8EFD-65AEA6D9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99379-AA49-9761-4B5E-4B1E0B42A8BA}"/>
              </a:ext>
            </a:extLst>
          </p:cNvPr>
          <p:cNvSpPr txBox="1"/>
          <p:nvPr/>
        </p:nvSpPr>
        <p:spPr>
          <a:xfrm>
            <a:off x="3551227" y="29559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Sendo: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02CAB4-39C0-8FDE-7FE2-DF4651F21D02}"/>
              </a:ext>
            </a:extLst>
          </p:cNvPr>
          <p:cNvSpPr txBox="1"/>
          <p:nvPr/>
        </p:nvSpPr>
        <p:spPr>
          <a:xfrm>
            <a:off x="805043" y="3973920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DP</a:t>
            </a:r>
            <a:r>
              <a:rPr lang="pt-BR" sz="2400" baseline="-25000" dirty="0" err="1">
                <a:latin typeface="Nunito" pitchFamily="2" charset="77"/>
              </a:rPr>
              <a:t>Combinado</a:t>
            </a:r>
            <a:r>
              <a:rPr lang="pt-BR" sz="2400" dirty="0">
                <a:latin typeface="Nunito" pitchFamily="2" charset="77"/>
              </a:rPr>
              <a:t> =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7290DF-E576-E9FA-1250-9EB3A904446C}"/>
              </a:ext>
            </a:extLst>
          </p:cNvPr>
          <p:cNvSpPr/>
          <p:nvPr/>
        </p:nvSpPr>
        <p:spPr>
          <a:xfrm>
            <a:off x="2903867" y="3708281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B92D8B-DE3C-742F-414E-88473C3081C3}"/>
              </a:ext>
            </a:extLst>
          </p:cNvPr>
          <p:cNvSpPr/>
          <p:nvPr/>
        </p:nvSpPr>
        <p:spPr>
          <a:xfrm>
            <a:off x="2903867" y="4289559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6BA6FE-EAD3-D2CB-0A28-93A7A2B6001A}"/>
              </a:ext>
            </a:extLst>
          </p:cNvPr>
          <p:cNvSpPr txBox="1"/>
          <p:nvPr/>
        </p:nvSpPr>
        <p:spPr>
          <a:xfrm>
            <a:off x="4431762" y="426812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+ 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2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25C9C8-22D5-0DEB-587F-D9BE240A7B05}"/>
              </a:ext>
            </a:extLst>
          </p:cNvPr>
          <p:cNvSpPr txBox="1"/>
          <p:nvPr/>
        </p:nvSpPr>
        <p:spPr>
          <a:xfrm>
            <a:off x="2842506" y="374308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A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+ 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B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</a:t>
            </a:r>
            <a:endParaRPr lang="pt-BR" sz="2400" baseline="-25000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16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B33C4-62BE-556F-62C3-D07CAC73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EFCD973-517B-3C90-6AF5-686ED5C31A87}"/>
              </a:ext>
            </a:extLst>
          </p:cNvPr>
          <p:cNvSpPr/>
          <p:nvPr/>
        </p:nvSpPr>
        <p:spPr>
          <a:xfrm>
            <a:off x="588717" y="2178424"/>
            <a:ext cx="7398836" cy="168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/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blipFill>
                <a:blip r:embed="rId2"/>
                <a:stretch>
                  <a:fillRect t="-1266" b="-20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143742CC-4939-F525-3D9C-5A5986F07927}"/>
              </a:ext>
            </a:extLst>
          </p:cNvPr>
          <p:cNvSpPr/>
          <p:nvPr/>
        </p:nvSpPr>
        <p:spPr>
          <a:xfrm>
            <a:off x="5122734" y="2504905"/>
            <a:ext cx="2460812" cy="106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8181DE-9D15-16C4-1783-1FB7E32D5631}"/>
              </a:ext>
            </a:extLst>
          </p:cNvPr>
          <p:cNvSpPr txBox="1"/>
          <p:nvPr/>
        </p:nvSpPr>
        <p:spPr>
          <a:xfrm>
            <a:off x="815627" y="279788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g</a:t>
            </a:r>
            <a:r>
              <a:rPr lang="pt-BR" sz="2400" dirty="0">
                <a:latin typeface="Nunito" pitchFamily="2" charset="77"/>
              </a:rPr>
              <a:t> de Hedges = </a:t>
            </a:r>
            <a:r>
              <a:rPr lang="pt-BR" sz="2400" dirty="0" err="1">
                <a:latin typeface="Nunito" pitchFamily="2" charset="77"/>
              </a:rPr>
              <a:t>d</a:t>
            </a:r>
            <a:r>
              <a:rPr lang="pt-BR" sz="2400" dirty="0">
                <a:latin typeface="Nunito" pitchFamily="2" charset="77"/>
              </a:rPr>
              <a:t> de Cohen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   1 –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A06930-72D3-F74B-0B18-D59CA6CB814F}"/>
              </a:ext>
            </a:extLst>
          </p:cNvPr>
          <p:cNvSpPr/>
          <p:nvPr/>
        </p:nvSpPr>
        <p:spPr>
          <a:xfrm>
            <a:off x="6763871" y="2865947"/>
            <a:ext cx="934194" cy="21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E3777A-6A50-542B-08F3-348FD728CB06}"/>
              </a:ext>
            </a:extLst>
          </p:cNvPr>
          <p:cNvGrpSpPr/>
          <p:nvPr/>
        </p:nvGrpSpPr>
        <p:grpSpPr>
          <a:xfrm>
            <a:off x="5565860" y="2591491"/>
            <a:ext cx="2109873" cy="923330"/>
            <a:chOff x="5592754" y="2607395"/>
            <a:chExt cx="2109873" cy="923330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794A5A-BB17-D7EE-5F83-99B3178B4D14}"/>
                </a:ext>
              </a:extLst>
            </p:cNvPr>
            <p:cNvSpPr txBox="1"/>
            <p:nvPr/>
          </p:nvSpPr>
          <p:spPr>
            <a:xfrm>
              <a:off x="6455555" y="260739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3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31C4B53-275C-7045-9559-807A2FDE002E}"/>
                </a:ext>
              </a:extLst>
            </p:cNvPr>
            <p:cNvSpPr txBox="1"/>
            <p:nvPr/>
          </p:nvSpPr>
          <p:spPr>
            <a:xfrm>
              <a:off x="5592754" y="3069060"/>
              <a:ext cx="2109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4(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+ 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r>
                <a:rPr lang="pt-BR" sz="2400" dirty="0">
                  <a:latin typeface="Nunito" pitchFamily="2" charset="77"/>
                </a:rPr>
                <a:t>) – 9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4B842D0-A041-E515-FE37-4A4B69CCB7D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901" y="3042168"/>
              <a:ext cx="20443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17C8957-18D0-628D-E20F-39D02C413E40}"/>
              </a:ext>
            </a:extLst>
          </p:cNvPr>
          <p:cNvGrpSpPr/>
          <p:nvPr/>
        </p:nvGrpSpPr>
        <p:grpSpPr>
          <a:xfrm>
            <a:off x="1962518" y="951934"/>
            <a:ext cx="3628489" cy="959494"/>
            <a:chOff x="7121347" y="674883"/>
            <a:chExt cx="3628489" cy="959494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9A6D229-5B6D-66A1-B5F9-A5DBFEF45886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A549154-8B22-CD05-4E05-CD1EBA762F29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2052191-6E31-5B11-9050-A53B6112685F}"/>
                </a:ext>
              </a:extLst>
            </p:cNvPr>
            <p:cNvSpPr txBox="1"/>
            <p:nvPr/>
          </p:nvSpPr>
          <p:spPr>
            <a:xfrm>
              <a:off x="8805874" y="1172712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Controle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004F986-1710-2B72-1098-A4026CF91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FD58DB9-4B8D-9B55-EF67-5D156B576C3E}"/>
              </a:ext>
            </a:extLst>
          </p:cNvPr>
          <p:cNvGrpSpPr/>
          <p:nvPr/>
        </p:nvGrpSpPr>
        <p:grpSpPr>
          <a:xfrm>
            <a:off x="1396167" y="4718529"/>
            <a:ext cx="3628489" cy="964246"/>
            <a:chOff x="7121347" y="674883"/>
            <a:chExt cx="3628489" cy="96424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EA3610-DAFF-63C7-1212-84D205FB5C72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F338067-6BEF-C3CB-991C-D3997B68467F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E01184B-85BD-BEC6-01C6-9E721DCFF702}"/>
                </a:ext>
              </a:extLst>
            </p:cNvPr>
            <p:cNvSpPr txBox="1"/>
            <p:nvPr/>
          </p:nvSpPr>
          <p:spPr>
            <a:xfrm>
              <a:off x="9132085" y="1177464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A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1D7CE4E-D7F2-9A03-1AD2-4B358DD13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52A49A7-53EE-B435-5773-3418DDD6C5B8}"/>
              </a:ext>
            </a:extLst>
          </p:cNvPr>
          <p:cNvGrpSpPr/>
          <p:nvPr/>
        </p:nvGrpSpPr>
        <p:grpSpPr>
          <a:xfrm>
            <a:off x="6428661" y="4718529"/>
            <a:ext cx="3628489" cy="964246"/>
            <a:chOff x="7121347" y="674883"/>
            <a:chExt cx="3628489" cy="964246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013FC34-DDF6-38E2-AEAB-E55D8FE57FE3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F0049D3-6E94-EF5E-5398-3124AD3DFEC5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9E9962-316C-23C1-D962-A0DC1748DBDF}"/>
                </a:ext>
              </a:extLst>
            </p:cNvPr>
            <p:cNvSpPr txBox="1"/>
            <p:nvPr/>
          </p:nvSpPr>
          <p:spPr>
            <a:xfrm>
              <a:off x="9132085" y="1177464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B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8E2B72-0B20-C347-2194-618A2BAEE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404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10</cp:revision>
  <dcterms:created xsi:type="dcterms:W3CDTF">2023-03-08T18:12:29Z</dcterms:created>
  <dcterms:modified xsi:type="dcterms:W3CDTF">2025-02-24T18:12:59Z</dcterms:modified>
</cp:coreProperties>
</file>