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897"/>
  </p:normalViewPr>
  <p:slideViewPr>
    <p:cSldViewPr snapToGrid="0">
      <p:cViewPr varScale="1">
        <p:scale>
          <a:sx n="98" d="100"/>
          <a:sy n="98" d="100"/>
        </p:scale>
        <p:origin x="111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5F149-5872-AC79-5F72-D128671F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59F8CA-2B78-964B-FD9C-DCEBF08C95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810C08-57E7-0F4F-21AF-B1DD8D8C7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254A45F-0FCE-F159-54CE-AF1354F4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7BC55CB-0847-D312-0736-131CBF71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748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48D8E4-30F8-4A2A-7374-2D9249D5B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2622FAE-34AB-9A7B-63D8-ED1F41C5C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845961-BA2D-63CA-78F8-27FDF59AB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10B577-E432-1201-901C-350362D2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732FB6-8B1D-CEC7-96AB-5BB6A0BD0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29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F0F481-5AF2-DE27-AFDB-82534FC66D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413D37-B34B-A3B8-A431-E47AF2239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0EAAB0-A7C6-7198-1D69-F71EE3123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791A4F-76FA-AE59-43EF-D304902A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7924D6-B00C-8B12-D866-73C682602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262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AFFDE4-D3C7-7214-CB46-42606FFBB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B28E12-EF43-D5C9-D469-A4585F483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0C2544-5FBF-3BBE-7F40-AD7C2F5B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E3E82D-82A7-8B8C-998F-70A904E85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3A6359-03D2-35A4-6D9A-F9C4385B7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2508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8218E-FA4C-CC99-732A-1211850F2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76648B-8BBC-FDF6-E96A-321B560F3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BA20A2-88E6-31FB-4306-AB258C35A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37855E-EB80-4764-4ADD-7A0E8EA7B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03426-575A-1D8C-500D-24F706A68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0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A6B4D6-3436-21CB-A6B4-579E4246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0B75F39-92A0-09EA-61C8-BBC0626C23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4BCEFE-454B-4CF3-EA83-FF70BBF08B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49CDBC-B523-6420-1402-78191D69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7DB2C5-F87C-1130-4C27-0750B24B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40A8D3E-2A4D-04A1-B001-3CD52D0D4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34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61491D-EF6D-0FE4-A5F3-57E5815D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CB9372F-0FB0-457A-C5E9-28C801F3D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13C99F-98D7-B321-7908-AB00BD4502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A593AB7-8D4D-D9DD-E2AC-59F8FA4B91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CD107A9-C91F-609A-7532-CE19D98FDC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835677D-1F62-9D83-2798-A0AA0E185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6CEAA7-C768-EFAE-75F1-F2E285080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39D36A-D323-3689-3B50-D46F9206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033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D3A23B-6DF9-E657-F185-D41F2D01B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A7EDB822-2871-B9E2-34CE-CF2811B42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D18FC01-72DF-67DE-9D82-8C3A1AA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8AF77F1-E827-D21F-401A-DD706767E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1120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1EF361F-1265-048E-1806-018B4F80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079B743-630E-933E-D591-313FC4C6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A5DDA7-0947-3087-704B-DD1900898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140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D9E05-31C4-E6CD-1D07-6D9913AE1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909F4E-69FD-060A-13C0-B68FE8C7C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ADEC2D-5E34-86EC-A8AD-24C011D79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1EC9F8E-5CF2-6272-D1EE-B329C815F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CDB008-6A1E-FD7B-1284-B5A676DC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C511FE-1A05-3851-C643-8E70AAF5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980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D9FDA-3FA5-31C2-C7A9-C996F55DA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1594A1F-9923-6656-CC61-98E6ECCA8C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4AA6884-7D6A-5F2B-EB06-9C66BF7444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5B57C6-6467-B6D1-CB16-8EF6D13A1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085308C-02F6-AE50-E682-E09D70C9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83EBAB-15E7-91E9-D027-DBBD6A4E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250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9BE8C40-F76E-6847-0691-F057DB29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D64A51-C89C-325E-1132-CB4422AAB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0B44F9-1D90-E79D-39DA-AD485C994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F622F-7936-6B47-B93A-907241A188ED}" type="datetimeFigureOut">
              <a:rPr lang="pt-BR" smtClean="0"/>
              <a:t>13/02/2025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3494FD4-5514-B467-950C-FF4064416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EAF7624-CD8F-C8AF-93D7-C52780EB39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99632-86DA-9241-B8F0-86BF24870D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37763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0B406F1E-7180-CE60-DC39-030070C7A470}"/>
              </a:ext>
            </a:extLst>
          </p:cNvPr>
          <p:cNvGrpSpPr/>
          <p:nvPr/>
        </p:nvGrpSpPr>
        <p:grpSpPr>
          <a:xfrm>
            <a:off x="694703" y="211313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9D6C7319-5978-9D52-0447-D9C0BD30F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F4346F69-3AEC-1082-ACA1-DBB1C95A1E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CD9CBAAC-3523-5F75-BC6A-D8ECB4ABD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65B4364-B31A-A6FB-CA76-7DB71701D7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2F0651E6-597A-477C-C8C0-91EAB7E5E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CAFE87A9-7B3E-27B9-9541-AAD04ACE8C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0CFE8EE-2779-5F36-CDF6-AABFCF9520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F024CAB5-38B9-F174-3290-8A287747A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EB1E8D2D-7ED6-C1CC-F629-CA6243E30F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C3674589-0C47-ECF2-2560-817D86E73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25ECEF88-8E45-06CB-24BA-3DB6F84CD324}"/>
              </a:ext>
            </a:extLst>
          </p:cNvPr>
          <p:cNvGrpSpPr/>
          <p:nvPr/>
        </p:nvGrpSpPr>
        <p:grpSpPr>
          <a:xfrm>
            <a:off x="3666437" y="219727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31E2544F-7A95-D80F-3816-1273EC219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DC44874-02FD-207F-394D-BDBDC8525F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6EB3E754-CC6D-2B67-90A4-B1552F6D32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5641BEBC-8512-9221-8EB5-D7B80DBAB4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0AE7C2AD-4C13-8D4E-A9BB-0FCFCFBA8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776384EE-5B34-D467-2C20-3D1F04BB8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81ED1784-4205-F59B-3D4B-C5362041F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F784BF8D-9727-62E1-1398-0783B37E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7310D5BA-8348-47E2-C3C7-D337E1D85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FAA29303-6D8A-2EB2-8D51-C96B5B9C5C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D140CB42-8758-776E-F5DA-851D10924A2D}"/>
              </a:ext>
            </a:extLst>
          </p:cNvPr>
          <p:cNvSpPr txBox="1"/>
          <p:nvPr/>
        </p:nvSpPr>
        <p:spPr>
          <a:xfrm>
            <a:off x="117491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005DB7E5-BD27-FFA8-07C2-50659092CF87}"/>
              </a:ext>
            </a:extLst>
          </p:cNvPr>
          <p:cNvSpPr txBox="1"/>
          <p:nvPr/>
        </p:nvSpPr>
        <p:spPr>
          <a:xfrm>
            <a:off x="3089924" y="170019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C85C81C-8F2D-472A-6113-1424DE5F3112}"/>
              </a:ext>
            </a:extLst>
          </p:cNvPr>
          <p:cNvSpPr txBox="1"/>
          <p:nvPr/>
        </p:nvSpPr>
        <p:spPr>
          <a:xfrm>
            <a:off x="388577" y="350002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259B076-2E6D-F328-9D21-7CBAA8810CF1}"/>
              </a:ext>
            </a:extLst>
          </p:cNvPr>
          <p:cNvSpPr txBox="1"/>
          <p:nvPr/>
        </p:nvSpPr>
        <p:spPr>
          <a:xfrm>
            <a:off x="3487415" y="350002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30" name="Colchete Direito 29">
            <a:extLst>
              <a:ext uri="{FF2B5EF4-FFF2-40B4-BE49-F238E27FC236}">
                <a16:creationId xmlns:a16="http://schemas.microsoft.com/office/drawing/2014/main" id="{AAFFCB4D-A60D-C18B-4CA9-4D6076E2BFDF}"/>
              </a:ext>
            </a:extLst>
          </p:cNvPr>
          <p:cNvSpPr/>
          <p:nvPr/>
        </p:nvSpPr>
        <p:spPr>
          <a:xfrm rot="5400000">
            <a:off x="2635837" y="2840798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365B5C8-BFA2-5EB8-E75C-37A6DEB121F2}"/>
              </a:ext>
            </a:extLst>
          </p:cNvPr>
          <p:cNvSpPr txBox="1"/>
          <p:nvPr/>
        </p:nvSpPr>
        <p:spPr>
          <a:xfrm>
            <a:off x="2000488" y="4845376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0,233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2EBEB3EB-A01B-C719-C4E9-5C12BD928514}"/>
              </a:ext>
            </a:extLst>
          </p:cNvPr>
          <p:cNvSpPr txBox="1"/>
          <p:nvPr/>
        </p:nvSpPr>
        <p:spPr>
          <a:xfrm>
            <a:off x="6690687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959E1E78-CD24-B368-4F4F-A53F3908CC50}"/>
              </a:ext>
            </a:extLst>
          </p:cNvPr>
          <p:cNvSpPr txBox="1"/>
          <p:nvPr/>
        </p:nvSpPr>
        <p:spPr>
          <a:xfrm>
            <a:off x="9643828" y="1698272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F27D065-0488-08EE-B3B0-258C13370EE6}"/>
              </a:ext>
            </a:extLst>
          </p:cNvPr>
          <p:cNvSpPr txBox="1"/>
          <p:nvPr/>
        </p:nvSpPr>
        <p:spPr>
          <a:xfrm>
            <a:off x="7012818" y="4169640"/>
            <a:ext cx="1484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6D5D56A9-A16D-C3B9-63C3-E8864C0B0B11}"/>
              </a:ext>
            </a:extLst>
          </p:cNvPr>
          <p:cNvSpPr txBox="1"/>
          <p:nvPr/>
        </p:nvSpPr>
        <p:spPr>
          <a:xfrm>
            <a:off x="9999871" y="4169640"/>
            <a:ext cx="1416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99,0 mg/dl</a:t>
            </a:r>
          </a:p>
        </p:txBody>
      </p: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E7C1D780-B1DE-84BF-3790-83BC13284330}"/>
              </a:ext>
            </a:extLst>
          </p:cNvPr>
          <p:cNvGrpSpPr/>
          <p:nvPr/>
        </p:nvGrpSpPr>
        <p:grpSpPr>
          <a:xfrm>
            <a:off x="6690687" y="2163154"/>
            <a:ext cx="2041284" cy="1913784"/>
            <a:chOff x="6416360" y="3632098"/>
            <a:chExt cx="2041284" cy="1913784"/>
          </a:xfrm>
        </p:grpSpPr>
        <p:grpSp>
          <p:nvGrpSpPr>
            <p:cNvPr id="44" name="Agrupar 43">
              <a:extLst>
                <a:ext uri="{FF2B5EF4-FFF2-40B4-BE49-F238E27FC236}">
                  <a16:creationId xmlns:a16="http://schemas.microsoft.com/office/drawing/2014/main" id="{9641CD18-7A02-4361-CF0C-9E9183DAC844}"/>
                </a:ext>
              </a:extLst>
            </p:cNvPr>
            <p:cNvGrpSpPr/>
            <p:nvPr/>
          </p:nvGrpSpPr>
          <p:grpSpPr>
            <a:xfrm>
              <a:off x="6988611" y="3632098"/>
              <a:ext cx="936342" cy="1286332"/>
              <a:chOff x="8579244" y="2393558"/>
              <a:chExt cx="936342" cy="1286332"/>
            </a:xfrm>
          </p:grpSpPr>
          <p:pic>
            <p:nvPicPr>
              <p:cNvPr id="45" name="Imagem 44">
                <a:extLst>
                  <a:ext uri="{FF2B5EF4-FFF2-40B4-BE49-F238E27FC236}">
                    <a16:creationId xmlns:a16="http://schemas.microsoft.com/office/drawing/2014/main" id="{084B200C-F7D1-2FD8-50B5-B944FB3B98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6" name="Imagem 45">
                <a:extLst>
                  <a:ext uri="{FF2B5EF4-FFF2-40B4-BE49-F238E27FC236}">
                    <a16:creationId xmlns:a16="http://schemas.microsoft.com/office/drawing/2014/main" id="{0BB95E3D-6ED1-5080-DC74-6B20B23133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7" name="Imagem 46">
                <a:extLst>
                  <a:ext uri="{FF2B5EF4-FFF2-40B4-BE49-F238E27FC236}">
                    <a16:creationId xmlns:a16="http://schemas.microsoft.com/office/drawing/2014/main" id="{DBC0F9E6-7F91-7D8A-21BD-1B8ECC19DF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8" name="Imagem 47">
                <a:extLst>
                  <a:ext uri="{FF2B5EF4-FFF2-40B4-BE49-F238E27FC236}">
                    <a16:creationId xmlns:a16="http://schemas.microsoft.com/office/drawing/2014/main" id="{6FAFC97E-9957-9EBA-47BF-1F47DDFA6E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9" name="Imagem 48">
                <a:extLst>
                  <a:ext uri="{FF2B5EF4-FFF2-40B4-BE49-F238E27FC236}">
                    <a16:creationId xmlns:a16="http://schemas.microsoft.com/office/drawing/2014/main" id="{6B123116-EDAA-837B-8FB7-354593B04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0" name="Imagem 49">
                <a:extLst>
                  <a:ext uri="{FF2B5EF4-FFF2-40B4-BE49-F238E27FC236}">
                    <a16:creationId xmlns:a16="http://schemas.microsoft.com/office/drawing/2014/main" id="{5F9F62E6-6386-6D98-9833-6F38BB90C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1" name="Imagem 50">
                <a:extLst>
                  <a:ext uri="{FF2B5EF4-FFF2-40B4-BE49-F238E27FC236}">
                    <a16:creationId xmlns:a16="http://schemas.microsoft.com/office/drawing/2014/main" id="{027E90A7-A718-5C20-4CBD-0A87DCD23D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2" name="Imagem 51">
                <a:extLst>
                  <a:ext uri="{FF2B5EF4-FFF2-40B4-BE49-F238E27FC236}">
                    <a16:creationId xmlns:a16="http://schemas.microsoft.com/office/drawing/2014/main" id="{56201D1D-45AC-5DA4-DDA3-0582B63D57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3" name="Imagem 52">
                <a:extLst>
                  <a:ext uri="{FF2B5EF4-FFF2-40B4-BE49-F238E27FC236}">
                    <a16:creationId xmlns:a16="http://schemas.microsoft.com/office/drawing/2014/main" id="{077F360C-DF25-117E-DC28-1A6D5A434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4" name="Imagem 53">
                <a:extLst>
                  <a:ext uri="{FF2B5EF4-FFF2-40B4-BE49-F238E27FC236}">
                    <a16:creationId xmlns:a16="http://schemas.microsoft.com/office/drawing/2014/main" id="{960E9E1D-1E98-1608-11A7-9D1923CF5C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55" name="Agrupar 54">
              <a:extLst>
                <a:ext uri="{FF2B5EF4-FFF2-40B4-BE49-F238E27FC236}">
                  <a16:creationId xmlns:a16="http://schemas.microsoft.com/office/drawing/2014/main" id="{2493B6F7-725B-6DF0-4B0E-A8E2084E097C}"/>
                </a:ext>
              </a:extLst>
            </p:cNvPr>
            <p:cNvGrpSpPr/>
            <p:nvPr/>
          </p:nvGrpSpPr>
          <p:grpSpPr>
            <a:xfrm>
              <a:off x="7521302" y="3726340"/>
              <a:ext cx="936342" cy="1286332"/>
              <a:chOff x="8579244" y="2393558"/>
              <a:chExt cx="936342" cy="1286332"/>
            </a:xfrm>
          </p:grpSpPr>
          <p:pic>
            <p:nvPicPr>
              <p:cNvPr id="56" name="Imagem 55">
                <a:extLst>
                  <a:ext uri="{FF2B5EF4-FFF2-40B4-BE49-F238E27FC236}">
                    <a16:creationId xmlns:a16="http://schemas.microsoft.com/office/drawing/2014/main" id="{E9DBB896-D5F8-ABB7-B718-818428EBA4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7" name="Imagem 56">
                <a:extLst>
                  <a:ext uri="{FF2B5EF4-FFF2-40B4-BE49-F238E27FC236}">
                    <a16:creationId xmlns:a16="http://schemas.microsoft.com/office/drawing/2014/main" id="{7AFE01CD-A0BA-D8E3-1CC8-BBEE08BFF2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8" name="Imagem 57">
                <a:extLst>
                  <a:ext uri="{FF2B5EF4-FFF2-40B4-BE49-F238E27FC236}">
                    <a16:creationId xmlns:a16="http://schemas.microsoft.com/office/drawing/2014/main" id="{FE0FA942-7124-0FEE-E106-C920B014EF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59" name="Imagem 58">
                <a:extLst>
                  <a:ext uri="{FF2B5EF4-FFF2-40B4-BE49-F238E27FC236}">
                    <a16:creationId xmlns:a16="http://schemas.microsoft.com/office/drawing/2014/main" id="{11EE8ADC-6BA8-22BC-04FB-AE15B3DFF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0" name="Imagem 59">
                <a:extLst>
                  <a:ext uri="{FF2B5EF4-FFF2-40B4-BE49-F238E27FC236}">
                    <a16:creationId xmlns:a16="http://schemas.microsoft.com/office/drawing/2014/main" id="{260A1D64-37DF-9550-0347-522853A666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1" name="Imagem 60">
                <a:extLst>
                  <a:ext uri="{FF2B5EF4-FFF2-40B4-BE49-F238E27FC236}">
                    <a16:creationId xmlns:a16="http://schemas.microsoft.com/office/drawing/2014/main" id="{37A479EE-8B79-8D26-1103-CCF0F015C0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2" name="Imagem 61">
                <a:extLst>
                  <a:ext uri="{FF2B5EF4-FFF2-40B4-BE49-F238E27FC236}">
                    <a16:creationId xmlns:a16="http://schemas.microsoft.com/office/drawing/2014/main" id="{83E993EC-5DA3-DB18-4429-351BE28B8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3" name="Imagem 62">
                <a:extLst>
                  <a:ext uri="{FF2B5EF4-FFF2-40B4-BE49-F238E27FC236}">
                    <a16:creationId xmlns:a16="http://schemas.microsoft.com/office/drawing/2014/main" id="{911D5AD2-66E8-A78C-34B0-E6E067E369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4" name="Imagem 63">
                <a:extLst>
                  <a:ext uri="{FF2B5EF4-FFF2-40B4-BE49-F238E27FC236}">
                    <a16:creationId xmlns:a16="http://schemas.microsoft.com/office/drawing/2014/main" id="{C1E49F17-F516-467F-EC56-B828B7D4AB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5" name="Imagem 64">
                <a:extLst>
                  <a:ext uri="{FF2B5EF4-FFF2-40B4-BE49-F238E27FC236}">
                    <a16:creationId xmlns:a16="http://schemas.microsoft.com/office/drawing/2014/main" id="{D00D87AB-F7F9-533C-BD46-F9A2C8B57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81" name="Agrupar 80">
              <a:extLst>
                <a:ext uri="{FF2B5EF4-FFF2-40B4-BE49-F238E27FC236}">
                  <a16:creationId xmlns:a16="http://schemas.microsoft.com/office/drawing/2014/main" id="{0D99A931-A766-B0A7-9BF8-7AF792B681B1}"/>
                </a:ext>
              </a:extLst>
            </p:cNvPr>
            <p:cNvGrpSpPr/>
            <p:nvPr/>
          </p:nvGrpSpPr>
          <p:grpSpPr>
            <a:xfrm>
              <a:off x="6416360" y="3667753"/>
              <a:ext cx="936342" cy="1286332"/>
              <a:chOff x="8579244" y="2393558"/>
              <a:chExt cx="936342" cy="1286332"/>
            </a:xfrm>
          </p:grpSpPr>
          <p:pic>
            <p:nvPicPr>
              <p:cNvPr id="82" name="Imagem 81">
                <a:extLst>
                  <a:ext uri="{FF2B5EF4-FFF2-40B4-BE49-F238E27FC236}">
                    <a16:creationId xmlns:a16="http://schemas.microsoft.com/office/drawing/2014/main" id="{C4E83FBA-D4C5-BC29-5B33-CB11676C2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3" name="Imagem 82">
                <a:extLst>
                  <a:ext uri="{FF2B5EF4-FFF2-40B4-BE49-F238E27FC236}">
                    <a16:creationId xmlns:a16="http://schemas.microsoft.com/office/drawing/2014/main" id="{4DC4205A-E6EA-1572-42F6-DA2F08B576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4" name="Imagem 83">
                <a:extLst>
                  <a:ext uri="{FF2B5EF4-FFF2-40B4-BE49-F238E27FC236}">
                    <a16:creationId xmlns:a16="http://schemas.microsoft.com/office/drawing/2014/main" id="{39EE93BA-99CA-EAD7-2ED4-D1E71B61FE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5" name="Imagem 84">
                <a:extLst>
                  <a:ext uri="{FF2B5EF4-FFF2-40B4-BE49-F238E27FC236}">
                    <a16:creationId xmlns:a16="http://schemas.microsoft.com/office/drawing/2014/main" id="{B9A9617B-E702-0F7F-794B-BE45712CE4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6" name="Imagem 85">
                <a:extLst>
                  <a:ext uri="{FF2B5EF4-FFF2-40B4-BE49-F238E27FC236}">
                    <a16:creationId xmlns:a16="http://schemas.microsoft.com/office/drawing/2014/main" id="{A15A9F58-3738-D5A8-B677-AB0FD7ADAC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7" name="Imagem 86">
                <a:extLst>
                  <a:ext uri="{FF2B5EF4-FFF2-40B4-BE49-F238E27FC236}">
                    <a16:creationId xmlns:a16="http://schemas.microsoft.com/office/drawing/2014/main" id="{F1605DE9-F6A1-F83B-1344-A813B6A46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8" name="Imagem 87">
                <a:extLst>
                  <a:ext uri="{FF2B5EF4-FFF2-40B4-BE49-F238E27FC236}">
                    <a16:creationId xmlns:a16="http://schemas.microsoft.com/office/drawing/2014/main" id="{EADA353F-0B84-7AB5-55A6-3343BBF326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89" name="Imagem 88">
                <a:extLst>
                  <a:ext uri="{FF2B5EF4-FFF2-40B4-BE49-F238E27FC236}">
                    <a16:creationId xmlns:a16="http://schemas.microsoft.com/office/drawing/2014/main" id="{C174A8A0-3073-C296-08D2-3F9B4DC678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0" name="Imagem 89">
                <a:extLst>
                  <a:ext uri="{FF2B5EF4-FFF2-40B4-BE49-F238E27FC236}">
                    <a16:creationId xmlns:a16="http://schemas.microsoft.com/office/drawing/2014/main" id="{902E3BAE-D1F6-B104-ED35-D6527E938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1" name="Imagem 90">
                <a:extLst>
                  <a:ext uri="{FF2B5EF4-FFF2-40B4-BE49-F238E27FC236}">
                    <a16:creationId xmlns:a16="http://schemas.microsoft.com/office/drawing/2014/main" id="{687EB305-236C-B8C2-7CAA-9E0A8DB973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92" name="Agrupar 91">
              <a:extLst>
                <a:ext uri="{FF2B5EF4-FFF2-40B4-BE49-F238E27FC236}">
                  <a16:creationId xmlns:a16="http://schemas.microsoft.com/office/drawing/2014/main" id="{F2CBDBE0-E86F-E9EB-3367-3228610F2A53}"/>
                </a:ext>
              </a:extLst>
            </p:cNvPr>
            <p:cNvGrpSpPr/>
            <p:nvPr/>
          </p:nvGrpSpPr>
          <p:grpSpPr>
            <a:xfrm>
              <a:off x="6644692" y="4164717"/>
              <a:ext cx="936342" cy="1286332"/>
              <a:chOff x="8579244" y="2393558"/>
              <a:chExt cx="936342" cy="1286332"/>
            </a:xfrm>
          </p:grpSpPr>
          <p:pic>
            <p:nvPicPr>
              <p:cNvPr id="93" name="Imagem 92">
                <a:extLst>
                  <a:ext uri="{FF2B5EF4-FFF2-40B4-BE49-F238E27FC236}">
                    <a16:creationId xmlns:a16="http://schemas.microsoft.com/office/drawing/2014/main" id="{77FB48AA-04A3-6256-171D-82F16C6C96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4" name="Imagem 93">
                <a:extLst>
                  <a:ext uri="{FF2B5EF4-FFF2-40B4-BE49-F238E27FC236}">
                    <a16:creationId xmlns:a16="http://schemas.microsoft.com/office/drawing/2014/main" id="{1AB663BA-5D0F-583B-804D-3D496D4DC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5" name="Imagem 94">
                <a:extLst>
                  <a:ext uri="{FF2B5EF4-FFF2-40B4-BE49-F238E27FC236}">
                    <a16:creationId xmlns:a16="http://schemas.microsoft.com/office/drawing/2014/main" id="{2E42C5E6-6109-BA11-0D43-C5F921337F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6" name="Imagem 95">
                <a:extLst>
                  <a:ext uri="{FF2B5EF4-FFF2-40B4-BE49-F238E27FC236}">
                    <a16:creationId xmlns:a16="http://schemas.microsoft.com/office/drawing/2014/main" id="{246755F3-1C6F-B526-3E21-80E78BFF4D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7" name="Imagem 96">
                <a:extLst>
                  <a:ext uri="{FF2B5EF4-FFF2-40B4-BE49-F238E27FC236}">
                    <a16:creationId xmlns:a16="http://schemas.microsoft.com/office/drawing/2014/main" id="{6B400C15-D83E-BB8C-7D8A-50C6FDC40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8" name="Imagem 97">
                <a:extLst>
                  <a:ext uri="{FF2B5EF4-FFF2-40B4-BE49-F238E27FC236}">
                    <a16:creationId xmlns:a16="http://schemas.microsoft.com/office/drawing/2014/main" id="{E866A31D-3802-4135-FE22-768861017D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99" name="Imagem 98">
                <a:extLst>
                  <a:ext uri="{FF2B5EF4-FFF2-40B4-BE49-F238E27FC236}">
                    <a16:creationId xmlns:a16="http://schemas.microsoft.com/office/drawing/2014/main" id="{92FA1BD4-B50D-4A74-3DC3-11A487A6CC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0" name="Imagem 99">
                <a:extLst>
                  <a:ext uri="{FF2B5EF4-FFF2-40B4-BE49-F238E27FC236}">
                    <a16:creationId xmlns:a16="http://schemas.microsoft.com/office/drawing/2014/main" id="{5187B635-E84A-61D1-49E7-118200AE49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1" name="Imagem 100">
                <a:extLst>
                  <a:ext uri="{FF2B5EF4-FFF2-40B4-BE49-F238E27FC236}">
                    <a16:creationId xmlns:a16="http://schemas.microsoft.com/office/drawing/2014/main" id="{2D606873-4387-0049-20F9-E246F8B09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2" name="Imagem 101">
                <a:extLst>
                  <a:ext uri="{FF2B5EF4-FFF2-40B4-BE49-F238E27FC236}">
                    <a16:creationId xmlns:a16="http://schemas.microsoft.com/office/drawing/2014/main" id="{7C378CF4-3ACD-DCA2-0566-48D2B0D16C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03" name="Agrupar 102">
              <a:extLst>
                <a:ext uri="{FF2B5EF4-FFF2-40B4-BE49-F238E27FC236}">
                  <a16:creationId xmlns:a16="http://schemas.microsoft.com/office/drawing/2014/main" id="{A8FC4820-4B62-D444-F868-2BFD8A002751}"/>
                </a:ext>
              </a:extLst>
            </p:cNvPr>
            <p:cNvGrpSpPr/>
            <p:nvPr/>
          </p:nvGrpSpPr>
          <p:grpSpPr>
            <a:xfrm>
              <a:off x="7465411" y="4259550"/>
              <a:ext cx="936342" cy="1286332"/>
              <a:chOff x="8579244" y="2393558"/>
              <a:chExt cx="936342" cy="1286332"/>
            </a:xfrm>
          </p:grpSpPr>
          <p:pic>
            <p:nvPicPr>
              <p:cNvPr id="104" name="Imagem 103">
                <a:extLst>
                  <a:ext uri="{FF2B5EF4-FFF2-40B4-BE49-F238E27FC236}">
                    <a16:creationId xmlns:a16="http://schemas.microsoft.com/office/drawing/2014/main" id="{E7F806AE-84F4-4160-8623-096B745790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93985" y="239355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5" name="Imagem 104">
                <a:extLst>
                  <a:ext uri="{FF2B5EF4-FFF2-40B4-BE49-F238E27FC236}">
                    <a16:creationId xmlns:a16="http://schemas.microsoft.com/office/drawing/2014/main" id="{1C6C4919-8961-4E3F-8C41-2EC041B70C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672427" y="25543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6" name="Imagem 105">
                <a:extLst>
                  <a:ext uri="{FF2B5EF4-FFF2-40B4-BE49-F238E27FC236}">
                    <a16:creationId xmlns:a16="http://schemas.microsoft.com/office/drawing/2014/main" id="{42EC372B-2559-8723-3C1A-8E1660675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40502" y="271728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7" name="Imagem 106">
                <a:extLst>
                  <a:ext uri="{FF2B5EF4-FFF2-40B4-BE49-F238E27FC236}">
                    <a16:creationId xmlns:a16="http://schemas.microsoft.com/office/drawing/2014/main" id="{B28B669F-2D96-BBCD-E1C7-1711F5E0EE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46385" y="2554312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8" name="Imagem 107">
                <a:extLst>
                  <a:ext uri="{FF2B5EF4-FFF2-40B4-BE49-F238E27FC236}">
                    <a16:creationId xmlns:a16="http://schemas.microsoft.com/office/drawing/2014/main" id="{3E16EC62-807E-39B6-90C2-C2020DEA91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579244" y="2749917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09" name="Imagem 108">
                <a:extLst>
                  <a:ext uri="{FF2B5EF4-FFF2-40B4-BE49-F238E27FC236}">
                    <a16:creationId xmlns:a16="http://schemas.microsoft.com/office/drawing/2014/main" id="{A0640622-A3C5-CBF0-7ECD-1F16BC5BE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68672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0" name="Imagem 109">
                <a:extLst>
                  <a:ext uri="{FF2B5EF4-FFF2-40B4-BE49-F238E27FC236}">
                    <a16:creationId xmlns:a16="http://schemas.microsoft.com/office/drawing/2014/main" id="{5E2D151C-2D01-FB1A-EC2F-AD1F40529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018505" y="285075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1" name="Imagem 110">
                <a:extLst>
                  <a:ext uri="{FF2B5EF4-FFF2-40B4-BE49-F238E27FC236}">
                    <a16:creationId xmlns:a16="http://schemas.microsoft.com/office/drawing/2014/main" id="{A97AEAF5-C839-2FDC-C343-D0BCCA389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227586" y="2985355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2" name="Imagem 111">
                <a:extLst>
                  <a:ext uri="{FF2B5EF4-FFF2-40B4-BE49-F238E27FC236}">
                    <a16:creationId xmlns:a16="http://schemas.microsoft.com/office/drawing/2014/main" id="{59B9D714-14AA-55A9-BA7A-DA69820F7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725910" y="295609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3" name="Imagem 112">
                <a:extLst>
                  <a:ext uri="{FF2B5EF4-FFF2-40B4-BE49-F238E27FC236}">
                    <a16:creationId xmlns:a16="http://schemas.microsoft.com/office/drawing/2014/main" id="{D752FEC7-AFE6-D788-7636-BB4BCFD0ED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963093" y="3087001"/>
                <a:ext cx="288000" cy="592889"/>
              </a:xfrm>
              <a:prstGeom prst="rect">
                <a:avLst/>
              </a:prstGeom>
            </p:spPr>
          </p:pic>
        </p:grp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50ECEAB1-D73C-A16A-B7AE-858822719B76}"/>
              </a:ext>
            </a:extLst>
          </p:cNvPr>
          <p:cNvGrpSpPr/>
          <p:nvPr/>
        </p:nvGrpSpPr>
        <p:grpSpPr>
          <a:xfrm>
            <a:off x="9667027" y="2163439"/>
            <a:ext cx="2163763" cy="1898328"/>
            <a:chOff x="9392700" y="3632383"/>
            <a:chExt cx="2163763" cy="1898328"/>
          </a:xfrm>
        </p:grpSpPr>
        <p:grpSp>
          <p:nvGrpSpPr>
            <p:cNvPr id="33" name="Agrupar 32">
              <a:extLst>
                <a:ext uri="{FF2B5EF4-FFF2-40B4-BE49-F238E27FC236}">
                  <a16:creationId xmlns:a16="http://schemas.microsoft.com/office/drawing/2014/main" id="{F11FE1A7-D783-ADBA-519F-4D6537C18E75}"/>
                </a:ext>
              </a:extLst>
            </p:cNvPr>
            <p:cNvGrpSpPr/>
            <p:nvPr/>
          </p:nvGrpSpPr>
          <p:grpSpPr>
            <a:xfrm>
              <a:off x="10059217" y="3632383"/>
              <a:ext cx="982762" cy="1174994"/>
              <a:chOff x="6711678" y="3406018"/>
              <a:chExt cx="982762" cy="1174994"/>
            </a:xfrm>
          </p:grpSpPr>
          <p:pic>
            <p:nvPicPr>
              <p:cNvPr id="34" name="Imagem 33">
                <a:extLst>
                  <a:ext uri="{FF2B5EF4-FFF2-40B4-BE49-F238E27FC236}">
                    <a16:creationId xmlns:a16="http://schemas.microsoft.com/office/drawing/2014/main" id="{36CAA97F-5CFF-3442-CF43-5CABC899D2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5" name="Imagem 34">
                <a:extLst>
                  <a:ext uri="{FF2B5EF4-FFF2-40B4-BE49-F238E27FC236}">
                    <a16:creationId xmlns:a16="http://schemas.microsoft.com/office/drawing/2014/main" id="{8C755381-8530-3BCA-EB3B-5B5EBAD471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6" name="Imagem 35">
                <a:extLst>
                  <a:ext uri="{FF2B5EF4-FFF2-40B4-BE49-F238E27FC236}">
                    <a16:creationId xmlns:a16="http://schemas.microsoft.com/office/drawing/2014/main" id="{50776033-9CFC-773E-9D7C-DFB632BDA3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7" name="Imagem 36">
                <a:extLst>
                  <a:ext uri="{FF2B5EF4-FFF2-40B4-BE49-F238E27FC236}">
                    <a16:creationId xmlns:a16="http://schemas.microsoft.com/office/drawing/2014/main" id="{BB7A4D77-C185-6425-2B63-039795EEE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8" name="Imagem 37">
                <a:extLst>
                  <a:ext uri="{FF2B5EF4-FFF2-40B4-BE49-F238E27FC236}">
                    <a16:creationId xmlns:a16="http://schemas.microsoft.com/office/drawing/2014/main" id="{53AF790E-8B4E-92AF-07FC-68859A491C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39" name="Imagem 38">
                <a:extLst>
                  <a:ext uri="{FF2B5EF4-FFF2-40B4-BE49-F238E27FC236}">
                    <a16:creationId xmlns:a16="http://schemas.microsoft.com/office/drawing/2014/main" id="{2914D91D-E865-B413-165B-0EC1A4645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0" name="Imagem 39">
                <a:extLst>
                  <a:ext uri="{FF2B5EF4-FFF2-40B4-BE49-F238E27FC236}">
                    <a16:creationId xmlns:a16="http://schemas.microsoft.com/office/drawing/2014/main" id="{E4627998-86F6-9697-4711-933A097FE0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1" name="Imagem 40">
                <a:extLst>
                  <a:ext uri="{FF2B5EF4-FFF2-40B4-BE49-F238E27FC236}">
                    <a16:creationId xmlns:a16="http://schemas.microsoft.com/office/drawing/2014/main" id="{DF35444B-DA0B-785D-DB8B-3D1210CA4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2" name="Imagem 41">
                <a:extLst>
                  <a:ext uri="{FF2B5EF4-FFF2-40B4-BE49-F238E27FC236}">
                    <a16:creationId xmlns:a16="http://schemas.microsoft.com/office/drawing/2014/main" id="{A9891134-46EB-6623-A7D9-06A346132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43" name="Imagem 42">
                <a:extLst>
                  <a:ext uri="{FF2B5EF4-FFF2-40B4-BE49-F238E27FC236}">
                    <a16:creationId xmlns:a16="http://schemas.microsoft.com/office/drawing/2014/main" id="{E916E30B-94D7-5002-82CB-E7F92DE59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66" name="Agrupar 65">
              <a:extLst>
                <a:ext uri="{FF2B5EF4-FFF2-40B4-BE49-F238E27FC236}">
                  <a16:creationId xmlns:a16="http://schemas.microsoft.com/office/drawing/2014/main" id="{A224FF1B-8568-84FB-7C4B-E8D11138FCE1}"/>
                </a:ext>
              </a:extLst>
            </p:cNvPr>
            <p:cNvGrpSpPr/>
            <p:nvPr/>
          </p:nvGrpSpPr>
          <p:grpSpPr>
            <a:xfrm>
              <a:off x="9392700" y="3861887"/>
              <a:ext cx="982762" cy="1174994"/>
              <a:chOff x="6711678" y="3406018"/>
              <a:chExt cx="982762" cy="1174994"/>
            </a:xfrm>
          </p:grpSpPr>
          <p:pic>
            <p:nvPicPr>
              <p:cNvPr id="67" name="Imagem 66">
                <a:extLst>
                  <a:ext uri="{FF2B5EF4-FFF2-40B4-BE49-F238E27FC236}">
                    <a16:creationId xmlns:a16="http://schemas.microsoft.com/office/drawing/2014/main" id="{9446D7B4-1F82-8DB1-CF4E-2BC80A6577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8" name="Imagem 67">
                <a:extLst>
                  <a:ext uri="{FF2B5EF4-FFF2-40B4-BE49-F238E27FC236}">
                    <a16:creationId xmlns:a16="http://schemas.microsoft.com/office/drawing/2014/main" id="{A20C854D-E467-F819-0160-2CC98B5C82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69" name="Imagem 68">
                <a:extLst>
                  <a:ext uri="{FF2B5EF4-FFF2-40B4-BE49-F238E27FC236}">
                    <a16:creationId xmlns:a16="http://schemas.microsoft.com/office/drawing/2014/main" id="{6B124C55-7664-7749-08C6-3276022B0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0" name="Imagem 69">
                <a:extLst>
                  <a:ext uri="{FF2B5EF4-FFF2-40B4-BE49-F238E27FC236}">
                    <a16:creationId xmlns:a16="http://schemas.microsoft.com/office/drawing/2014/main" id="{0C6B6F76-F205-9630-804E-A74FB4F1FB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1" name="Imagem 70">
                <a:extLst>
                  <a:ext uri="{FF2B5EF4-FFF2-40B4-BE49-F238E27FC236}">
                    <a16:creationId xmlns:a16="http://schemas.microsoft.com/office/drawing/2014/main" id="{FABDC3F9-798C-E066-70AC-4B83C77DAD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2" name="Imagem 71">
                <a:extLst>
                  <a:ext uri="{FF2B5EF4-FFF2-40B4-BE49-F238E27FC236}">
                    <a16:creationId xmlns:a16="http://schemas.microsoft.com/office/drawing/2014/main" id="{4C1F5CEC-25B5-79EE-B5E0-0DA9782F2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3" name="Imagem 72">
                <a:extLst>
                  <a:ext uri="{FF2B5EF4-FFF2-40B4-BE49-F238E27FC236}">
                    <a16:creationId xmlns:a16="http://schemas.microsoft.com/office/drawing/2014/main" id="{8FAF60F4-EA6B-92AD-744E-2E551961AB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4" name="Imagem 73">
                <a:extLst>
                  <a:ext uri="{FF2B5EF4-FFF2-40B4-BE49-F238E27FC236}">
                    <a16:creationId xmlns:a16="http://schemas.microsoft.com/office/drawing/2014/main" id="{57ADB3BA-4FC0-E4F8-566E-52F9BCCBC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5" name="Imagem 74">
                <a:extLst>
                  <a:ext uri="{FF2B5EF4-FFF2-40B4-BE49-F238E27FC236}">
                    <a16:creationId xmlns:a16="http://schemas.microsoft.com/office/drawing/2014/main" id="{6ECB6150-5924-7B97-9974-178472867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76" name="Imagem 75">
                <a:extLst>
                  <a:ext uri="{FF2B5EF4-FFF2-40B4-BE49-F238E27FC236}">
                    <a16:creationId xmlns:a16="http://schemas.microsoft.com/office/drawing/2014/main" id="{50CC1600-C9E8-BFCD-E5F3-2DB9C626CF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14" name="Agrupar 113">
              <a:extLst>
                <a:ext uri="{FF2B5EF4-FFF2-40B4-BE49-F238E27FC236}">
                  <a16:creationId xmlns:a16="http://schemas.microsoft.com/office/drawing/2014/main" id="{888A63C5-0039-82D0-FF35-B32D1ACFBD92}"/>
                </a:ext>
              </a:extLst>
            </p:cNvPr>
            <p:cNvGrpSpPr/>
            <p:nvPr/>
          </p:nvGrpSpPr>
          <p:grpSpPr>
            <a:xfrm>
              <a:off x="10573701" y="3825270"/>
              <a:ext cx="982762" cy="1174994"/>
              <a:chOff x="6711678" y="3406018"/>
              <a:chExt cx="982762" cy="1174994"/>
            </a:xfrm>
          </p:grpSpPr>
          <p:pic>
            <p:nvPicPr>
              <p:cNvPr id="115" name="Imagem 114">
                <a:extLst>
                  <a:ext uri="{FF2B5EF4-FFF2-40B4-BE49-F238E27FC236}">
                    <a16:creationId xmlns:a16="http://schemas.microsoft.com/office/drawing/2014/main" id="{20861CAF-DB02-90BD-1F7A-B2704873C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6" name="Imagem 115">
                <a:extLst>
                  <a:ext uri="{FF2B5EF4-FFF2-40B4-BE49-F238E27FC236}">
                    <a16:creationId xmlns:a16="http://schemas.microsoft.com/office/drawing/2014/main" id="{420B9AFB-5811-80D8-001C-B61F615AC4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7" name="Imagem 116">
                <a:extLst>
                  <a:ext uri="{FF2B5EF4-FFF2-40B4-BE49-F238E27FC236}">
                    <a16:creationId xmlns:a16="http://schemas.microsoft.com/office/drawing/2014/main" id="{204488CE-4362-0DF5-2D3A-AC44954C17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8" name="Imagem 117">
                <a:extLst>
                  <a:ext uri="{FF2B5EF4-FFF2-40B4-BE49-F238E27FC236}">
                    <a16:creationId xmlns:a16="http://schemas.microsoft.com/office/drawing/2014/main" id="{13246226-E434-E61B-AA7C-8C624E3026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19" name="Imagem 118">
                <a:extLst>
                  <a:ext uri="{FF2B5EF4-FFF2-40B4-BE49-F238E27FC236}">
                    <a16:creationId xmlns:a16="http://schemas.microsoft.com/office/drawing/2014/main" id="{7F927962-5BEF-FD39-A21B-7688076BD4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0" name="Imagem 119">
                <a:extLst>
                  <a:ext uri="{FF2B5EF4-FFF2-40B4-BE49-F238E27FC236}">
                    <a16:creationId xmlns:a16="http://schemas.microsoft.com/office/drawing/2014/main" id="{60B3B235-49ED-3565-4760-2447166F72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1" name="Imagem 120">
                <a:extLst>
                  <a:ext uri="{FF2B5EF4-FFF2-40B4-BE49-F238E27FC236}">
                    <a16:creationId xmlns:a16="http://schemas.microsoft.com/office/drawing/2014/main" id="{55B8D6CA-05AA-5337-87C3-A79FE9EB26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2" name="Imagem 121">
                <a:extLst>
                  <a:ext uri="{FF2B5EF4-FFF2-40B4-BE49-F238E27FC236}">
                    <a16:creationId xmlns:a16="http://schemas.microsoft.com/office/drawing/2014/main" id="{9DA725FB-C213-4FCF-2AC3-1133C788B6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3" name="Imagem 122">
                <a:extLst>
                  <a:ext uri="{FF2B5EF4-FFF2-40B4-BE49-F238E27FC236}">
                    <a16:creationId xmlns:a16="http://schemas.microsoft.com/office/drawing/2014/main" id="{A3D1492F-F6EE-CBA7-4A56-EDFAA2DDCE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4" name="Imagem 123">
                <a:extLst>
                  <a:ext uri="{FF2B5EF4-FFF2-40B4-BE49-F238E27FC236}">
                    <a16:creationId xmlns:a16="http://schemas.microsoft.com/office/drawing/2014/main" id="{5A3CA7C3-BD62-1294-8824-9DB40863FC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25" name="Agrupar 124">
              <a:extLst>
                <a:ext uri="{FF2B5EF4-FFF2-40B4-BE49-F238E27FC236}">
                  <a16:creationId xmlns:a16="http://schemas.microsoft.com/office/drawing/2014/main" id="{4B232FDE-8B4F-2393-3F5C-DEACC6C4565E}"/>
                </a:ext>
              </a:extLst>
            </p:cNvPr>
            <p:cNvGrpSpPr/>
            <p:nvPr/>
          </p:nvGrpSpPr>
          <p:grpSpPr>
            <a:xfrm>
              <a:off x="9641130" y="4355717"/>
              <a:ext cx="982762" cy="1174994"/>
              <a:chOff x="6711678" y="3406018"/>
              <a:chExt cx="982762" cy="1174994"/>
            </a:xfrm>
          </p:grpSpPr>
          <p:pic>
            <p:nvPicPr>
              <p:cNvPr id="126" name="Imagem 125">
                <a:extLst>
                  <a:ext uri="{FF2B5EF4-FFF2-40B4-BE49-F238E27FC236}">
                    <a16:creationId xmlns:a16="http://schemas.microsoft.com/office/drawing/2014/main" id="{792AEE81-CD6F-0496-AC2E-6A8EB140A9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7" name="Imagem 126">
                <a:extLst>
                  <a:ext uri="{FF2B5EF4-FFF2-40B4-BE49-F238E27FC236}">
                    <a16:creationId xmlns:a16="http://schemas.microsoft.com/office/drawing/2014/main" id="{FADBD6DA-7060-C250-6A7D-F56A8A5323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8" name="Imagem 127">
                <a:extLst>
                  <a:ext uri="{FF2B5EF4-FFF2-40B4-BE49-F238E27FC236}">
                    <a16:creationId xmlns:a16="http://schemas.microsoft.com/office/drawing/2014/main" id="{EEE3C963-7B28-328A-699C-CC4202A13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29" name="Imagem 128">
                <a:extLst>
                  <a:ext uri="{FF2B5EF4-FFF2-40B4-BE49-F238E27FC236}">
                    <a16:creationId xmlns:a16="http://schemas.microsoft.com/office/drawing/2014/main" id="{1B714E71-ED76-CBDE-271F-17678980B5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0" name="Imagem 129">
                <a:extLst>
                  <a:ext uri="{FF2B5EF4-FFF2-40B4-BE49-F238E27FC236}">
                    <a16:creationId xmlns:a16="http://schemas.microsoft.com/office/drawing/2014/main" id="{98859DF1-FC7C-8170-9001-F3B59F0293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1" name="Imagem 130">
                <a:extLst>
                  <a:ext uri="{FF2B5EF4-FFF2-40B4-BE49-F238E27FC236}">
                    <a16:creationId xmlns:a16="http://schemas.microsoft.com/office/drawing/2014/main" id="{ED4C36D2-524B-039B-7D21-BA0E937F2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2" name="Imagem 131">
                <a:extLst>
                  <a:ext uri="{FF2B5EF4-FFF2-40B4-BE49-F238E27FC236}">
                    <a16:creationId xmlns:a16="http://schemas.microsoft.com/office/drawing/2014/main" id="{1DFD892A-33AF-5FA7-1E5A-CD8996204D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3" name="Imagem 132">
                <a:extLst>
                  <a:ext uri="{FF2B5EF4-FFF2-40B4-BE49-F238E27FC236}">
                    <a16:creationId xmlns:a16="http://schemas.microsoft.com/office/drawing/2014/main" id="{77C20BBB-A76C-E1F9-2444-7384058F1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4" name="Imagem 133">
                <a:extLst>
                  <a:ext uri="{FF2B5EF4-FFF2-40B4-BE49-F238E27FC236}">
                    <a16:creationId xmlns:a16="http://schemas.microsoft.com/office/drawing/2014/main" id="{607536B5-D673-4355-F911-499323ACB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5" name="Imagem 134">
                <a:extLst>
                  <a:ext uri="{FF2B5EF4-FFF2-40B4-BE49-F238E27FC236}">
                    <a16:creationId xmlns:a16="http://schemas.microsoft.com/office/drawing/2014/main" id="{87D6DECF-1852-D2AC-A12C-64176047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  <p:grpSp>
          <p:nvGrpSpPr>
            <p:cNvPr id="136" name="Agrupar 135">
              <a:extLst>
                <a:ext uri="{FF2B5EF4-FFF2-40B4-BE49-F238E27FC236}">
                  <a16:creationId xmlns:a16="http://schemas.microsoft.com/office/drawing/2014/main" id="{FCBCC696-155E-061C-0C41-060C326024DA}"/>
                </a:ext>
              </a:extLst>
            </p:cNvPr>
            <p:cNvGrpSpPr/>
            <p:nvPr/>
          </p:nvGrpSpPr>
          <p:grpSpPr>
            <a:xfrm>
              <a:off x="10289723" y="4280610"/>
              <a:ext cx="982762" cy="1174994"/>
              <a:chOff x="6711678" y="3406018"/>
              <a:chExt cx="982762" cy="1174994"/>
            </a:xfrm>
          </p:grpSpPr>
          <p:pic>
            <p:nvPicPr>
              <p:cNvPr id="137" name="Imagem 136">
                <a:extLst>
                  <a:ext uri="{FF2B5EF4-FFF2-40B4-BE49-F238E27FC236}">
                    <a16:creationId xmlns:a16="http://schemas.microsoft.com/office/drawing/2014/main" id="{C3474827-F395-2DDA-5D09-6102DA1B3F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48385" y="3406018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8" name="Imagem 137">
                <a:extLst>
                  <a:ext uri="{FF2B5EF4-FFF2-40B4-BE49-F238E27FC236}">
                    <a16:creationId xmlns:a16="http://schemas.microsoft.com/office/drawing/2014/main" id="{0E7410AC-5AE3-CFC6-36A7-61CC09CA6F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41092" y="349057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39" name="Imagem 138">
                <a:extLst>
                  <a:ext uri="{FF2B5EF4-FFF2-40B4-BE49-F238E27FC236}">
                    <a16:creationId xmlns:a16="http://schemas.microsoft.com/office/drawing/2014/main" id="{084E70FA-CA4E-29B5-9FA1-841E4A3B41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446469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0" name="Imagem 139">
                <a:extLst>
                  <a:ext uri="{FF2B5EF4-FFF2-40B4-BE49-F238E27FC236}">
                    <a16:creationId xmlns:a16="http://schemas.microsoft.com/office/drawing/2014/main" id="{0D7B96CA-E5D2-6148-B24E-945E1E60AD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68199" y="363612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1" name="Imagem 140">
                <a:extLst>
                  <a:ext uri="{FF2B5EF4-FFF2-40B4-BE49-F238E27FC236}">
                    <a16:creationId xmlns:a16="http://schemas.microsoft.com/office/drawing/2014/main" id="{3BE98255-C799-92F1-FBDA-6EDCB2CBE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00785" y="374291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2" name="Imagem 141">
                <a:extLst>
                  <a:ext uri="{FF2B5EF4-FFF2-40B4-BE49-F238E27FC236}">
                    <a16:creationId xmlns:a16="http://schemas.microsoft.com/office/drawing/2014/main" id="{AFEDEB00-543A-69E5-83C9-788CBC8AE8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1678" y="3669766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3" name="Imagem 142">
                <a:extLst>
                  <a:ext uri="{FF2B5EF4-FFF2-40B4-BE49-F238E27FC236}">
                    <a16:creationId xmlns:a16="http://schemas.microsoft.com/office/drawing/2014/main" id="{03AC3670-4CD3-1D81-6681-B91B436BFB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06440" y="36649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4" name="Imagem 143">
                <a:extLst>
                  <a:ext uri="{FF2B5EF4-FFF2-40B4-BE49-F238E27FC236}">
                    <a16:creationId xmlns:a16="http://schemas.microsoft.com/office/drawing/2014/main" id="{0151A1D0-0134-6525-283E-0BA2CE3DE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62107" y="3988123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5" name="Imagem 144">
                <a:extLst>
                  <a:ext uri="{FF2B5EF4-FFF2-40B4-BE49-F238E27FC236}">
                    <a16:creationId xmlns:a16="http://schemas.microsoft.com/office/drawing/2014/main" id="{00523CCE-04FF-8D1A-C5ED-AE6C33E04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414" y="3848014"/>
                <a:ext cx="288000" cy="592889"/>
              </a:xfrm>
              <a:prstGeom prst="rect">
                <a:avLst/>
              </a:prstGeom>
            </p:spPr>
          </p:pic>
          <p:pic>
            <p:nvPicPr>
              <p:cNvPr id="146" name="Imagem 145">
                <a:extLst>
                  <a:ext uri="{FF2B5EF4-FFF2-40B4-BE49-F238E27FC236}">
                    <a16:creationId xmlns:a16="http://schemas.microsoft.com/office/drawing/2014/main" id="{7FE3765E-A6B3-791E-DBE5-B98B357584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311147" y="3946821"/>
                <a:ext cx="288000" cy="592889"/>
              </a:xfrm>
              <a:prstGeom prst="rect">
                <a:avLst/>
              </a:prstGeom>
            </p:spPr>
          </p:pic>
        </p:grpSp>
      </p:grpSp>
      <p:sp>
        <p:nvSpPr>
          <p:cNvPr id="149" name="Colchete Direito 148">
            <a:extLst>
              <a:ext uri="{FF2B5EF4-FFF2-40B4-BE49-F238E27FC236}">
                <a16:creationId xmlns:a16="http://schemas.microsoft.com/office/drawing/2014/main" id="{FDDCA39C-0C1C-5E50-0EA0-C1C20575BDB3}"/>
              </a:ext>
            </a:extLst>
          </p:cNvPr>
          <p:cNvSpPr/>
          <p:nvPr/>
        </p:nvSpPr>
        <p:spPr>
          <a:xfrm rot="5400000">
            <a:off x="9190182" y="3481134"/>
            <a:ext cx="62765" cy="3817976"/>
          </a:xfrm>
          <a:prstGeom prst="rightBracket">
            <a:avLst>
              <a:gd name="adj" fmla="val 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latin typeface="Nunito" pitchFamily="2" charset="77"/>
            </a:endParaRPr>
          </a:p>
        </p:txBody>
      </p:sp>
      <p:sp>
        <p:nvSpPr>
          <p:cNvPr id="150" name="CaixaDeTexto 149">
            <a:extLst>
              <a:ext uri="{FF2B5EF4-FFF2-40B4-BE49-F238E27FC236}">
                <a16:creationId xmlns:a16="http://schemas.microsoft.com/office/drawing/2014/main" id="{97CC78F4-81B4-1DCC-7D3E-F33097C21BD2}"/>
              </a:ext>
            </a:extLst>
          </p:cNvPr>
          <p:cNvSpPr txBox="1"/>
          <p:nvPr/>
        </p:nvSpPr>
        <p:spPr>
          <a:xfrm>
            <a:off x="8551865" y="5485712"/>
            <a:ext cx="1333462" cy="400110"/>
          </a:xfrm>
          <a:prstGeom prst="rect">
            <a:avLst/>
          </a:prstGeom>
          <a:solidFill>
            <a:srgbClr val="0095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p</a:t>
            </a:r>
            <a:r>
              <a:rPr lang="pt-BR" sz="2000" b="1" dirty="0">
                <a:solidFill>
                  <a:schemeClr val="bg1"/>
                </a:solidFill>
                <a:latin typeface="Nunito" pitchFamily="2" charset="77"/>
                <a:cs typeface="Arial" panose="020B0604020202020204" pitchFamily="34" charset="0"/>
              </a:rPr>
              <a:t> = 0,007</a:t>
            </a:r>
          </a:p>
        </p:txBody>
      </p:sp>
      <p:sp>
        <p:nvSpPr>
          <p:cNvPr id="151" name="CaixaDeTexto 150">
            <a:extLst>
              <a:ext uri="{FF2B5EF4-FFF2-40B4-BE49-F238E27FC236}">
                <a16:creationId xmlns:a16="http://schemas.microsoft.com/office/drawing/2014/main" id="{0B3ABA78-D8F0-53B7-AA6F-366DD5F7BAC9}"/>
              </a:ext>
            </a:extLst>
          </p:cNvPr>
          <p:cNvSpPr txBox="1"/>
          <p:nvPr/>
        </p:nvSpPr>
        <p:spPr>
          <a:xfrm>
            <a:off x="1580695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1</a:t>
            </a:r>
          </a:p>
        </p:txBody>
      </p:sp>
      <p:sp>
        <p:nvSpPr>
          <p:cNvPr id="152" name="CaixaDeTexto 151">
            <a:extLst>
              <a:ext uri="{FF2B5EF4-FFF2-40B4-BE49-F238E27FC236}">
                <a16:creationId xmlns:a16="http://schemas.microsoft.com/office/drawing/2014/main" id="{CD87B205-2A2E-EF87-B530-20B709189462}"/>
              </a:ext>
            </a:extLst>
          </p:cNvPr>
          <p:cNvSpPr txBox="1"/>
          <p:nvPr/>
        </p:nvSpPr>
        <p:spPr>
          <a:xfrm>
            <a:off x="8120921" y="12746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Cenário 2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B0D0BC5E-86FB-3AD0-99B0-334BB838C700}"/>
              </a:ext>
            </a:extLst>
          </p:cNvPr>
          <p:cNvSpPr txBox="1"/>
          <p:nvPr/>
        </p:nvSpPr>
        <p:spPr>
          <a:xfrm>
            <a:off x="388577" y="427558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181F5B38-E61E-4529-56C0-67C729A7515B}"/>
              </a:ext>
            </a:extLst>
          </p:cNvPr>
          <p:cNvSpPr txBox="1"/>
          <p:nvPr/>
        </p:nvSpPr>
        <p:spPr>
          <a:xfrm>
            <a:off x="3354008" y="427364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7" name="CaixaDeTexto 156">
            <a:extLst>
              <a:ext uri="{FF2B5EF4-FFF2-40B4-BE49-F238E27FC236}">
                <a16:creationId xmlns:a16="http://schemas.microsoft.com/office/drawing/2014/main" id="{9274CC43-70F5-1125-9A25-355F8D11227A}"/>
              </a:ext>
            </a:extLst>
          </p:cNvPr>
          <p:cNvSpPr txBox="1"/>
          <p:nvPr/>
        </p:nvSpPr>
        <p:spPr>
          <a:xfrm>
            <a:off x="6974304" y="492201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  <p:sp>
        <p:nvSpPr>
          <p:cNvPr id="158" name="CaixaDeTexto 157">
            <a:extLst>
              <a:ext uri="{FF2B5EF4-FFF2-40B4-BE49-F238E27FC236}">
                <a16:creationId xmlns:a16="http://schemas.microsoft.com/office/drawing/2014/main" id="{65D56EBF-764A-52A7-8E07-8789C545CE49}"/>
              </a:ext>
            </a:extLst>
          </p:cNvPr>
          <p:cNvSpPr txBox="1"/>
          <p:nvPr/>
        </p:nvSpPr>
        <p:spPr>
          <a:xfrm>
            <a:off x="9939735" y="492007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50</a:t>
            </a:r>
          </a:p>
        </p:txBody>
      </p:sp>
    </p:spTree>
    <p:extLst>
      <p:ext uri="{BB962C8B-B14F-4D97-AF65-F5344CB8AC3E}">
        <p14:creationId xmlns:p14="http://schemas.microsoft.com/office/powerpoint/2010/main" val="20676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88811-3720-5F9A-DF52-931692109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Agrupar 3">
            <a:extLst>
              <a:ext uri="{FF2B5EF4-FFF2-40B4-BE49-F238E27FC236}">
                <a16:creationId xmlns:a16="http://schemas.microsoft.com/office/drawing/2014/main" id="{BB54844E-44CC-4DFE-8DC6-4CA478DF1406}"/>
              </a:ext>
            </a:extLst>
          </p:cNvPr>
          <p:cNvGrpSpPr/>
          <p:nvPr/>
        </p:nvGrpSpPr>
        <p:grpSpPr>
          <a:xfrm>
            <a:off x="798881" y="2909388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8CF88EEB-DB10-A443-AA50-BC918E72F7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C46F683E-407A-C41C-27CF-01AE363522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DC5A268C-2507-535A-8B89-BD6F4B1291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ED1DB3EA-2C08-488B-6D55-ECAF87CF2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3BE3F50E-258C-9373-1DC6-B1AFDC814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5556CEE3-2F11-555E-1B97-494FF00C0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07B31FE3-E197-009B-58FC-DE429933A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B35DBE38-D4B8-C909-5EC8-1F6D357A4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1FFC568-EF16-2D82-F348-A72F65F64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4F89DABC-55E0-7596-3893-081EBC125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F015EB5-9C96-7E91-CAB0-11FC3A88AA14}"/>
              </a:ext>
            </a:extLst>
          </p:cNvPr>
          <p:cNvGrpSpPr/>
          <p:nvPr/>
        </p:nvGrpSpPr>
        <p:grpSpPr>
          <a:xfrm>
            <a:off x="3770615" y="2993528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8F89147C-B663-F02A-B65C-8A885C60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071E8E8D-D0D7-77B8-EF9B-D05CC054E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54577215-FB18-6392-C0A2-CEFCADF20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4DEA6AF3-6B9E-48FF-8C65-4BC3D5FCC5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7300CF6A-386A-5634-18AD-2176AF1F3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1C0EF505-9BC8-8518-D9E6-0B8412E322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3C98438C-985B-31FD-07CA-BADB8202B2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0178074D-1445-7867-118C-60AF5E891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31F2A7F1-5795-B4F7-09F7-08DD8E886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09918D0F-09CF-A315-1790-A0C0CC600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31DC863B-F65D-E1A8-09BB-172A960C2224}"/>
              </a:ext>
            </a:extLst>
          </p:cNvPr>
          <p:cNvSpPr txBox="1"/>
          <p:nvPr/>
        </p:nvSpPr>
        <p:spPr>
          <a:xfrm>
            <a:off x="221669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AC80474-EEAD-464F-899A-2A1847A0EF85}"/>
              </a:ext>
            </a:extLst>
          </p:cNvPr>
          <p:cNvSpPr txBox="1"/>
          <p:nvPr/>
        </p:nvSpPr>
        <p:spPr>
          <a:xfrm>
            <a:off x="3194102" y="2496445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F8FBE3A-0184-E755-E7DB-A9EE2052EE42}"/>
              </a:ext>
            </a:extLst>
          </p:cNvPr>
          <p:cNvSpPr txBox="1"/>
          <p:nvPr/>
        </p:nvSpPr>
        <p:spPr>
          <a:xfrm>
            <a:off x="492755" y="4296274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67575183-7558-0E44-625C-6DC5BC366941}"/>
              </a:ext>
            </a:extLst>
          </p:cNvPr>
          <p:cNvSpPr txBox="1"/>
          <p:nvPr/>
        </p:nvSpPr>
        <p:spPr>
          <a:xfrm>
            <a:off x="3591593" y="4296274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sp>
        <p:nvSpPr>
          <p:cNvPr id="155" name="CaixaDeTexto 154">
            <a:extLst>
              <a:ext uri="{FF2B5EF4-FFF2-40B4-BE49-F238E27FC236}">
                <a16:creationId xmlns:a16="http://schemas.microsoft.com/office/drawing/2014/main" id="{AB60DC5A-4C7D-175E-EAFD-7E20D1D0F837}"/>
              </a:ext>
            </a:extLst>
          </p:cNvPr>
          <p:cNvSpPr txBox="1"/>
          <p:nvPr/>
        </p:nvSpPr>
        <p:spPr>
          <a:xfrm>
            <a:off x="492755" y="507183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156" name="CaixaDeTexto 155">
            <a:extLst>
              <a:ext uri="{FF2B5EF4-FFF2-40B4-BE49-F238E27FC236}">
                <a16:creationId xmlns:a16="http://schemas.microsoft.com/office/drawing/2014/main" id="{81102719-27A1-04EC-CE9B-4D727D574DD6}"/>
              </a:ext>
            </a:extLst>
          </p:cNvPr>
          <p:cNvSpPr txBox="1"/>
          <p:nvPr/>
        </p:nvSpPr>
        <p:spPr>
          <a:xfrm>
            <a:off x="3458186" y="5069898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n</a:t>
            </a:r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 = 10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68ACB77-39D5-9621-FDCA-8D2CD41EB031}"/>
              </a:ext>
            </a:extLst>
          </p:cNvPr>
          <p:cNvSpPr txBox="1"/>
          <p:nvPr/>
        </p:nvSpPr>
        <p:spPr>
          <a:xfrm>
            <a:off x="8252349" y="1200753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Valor de </a:t>
            </a:r>
            <a:r>
              <a:rPr lang="pt-BR" dirty="0" err="1">
                <a:latin typeface="Nunito" pitchFamily="2" charset="77"/>
                <a:cs typeface="Arial" panose="020B0604020202020204" pitchFamily="34" charset="0"/>
              </a:rPr>
              <a:t>p</a:t>
            </a:r>
            <a:endParaRPr lang="pt-BR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C3738F-2CEC-B742-248E-9AB27C7BA253}"/>
              </a:ext>
            </a:extLst>
          </p:cNvPr>
          <p:cNvSpPr txBox="1"/>
          <p:nvPr/>
        </p:nvSpPr>
        <p:spPr>
          <a:xfrm>
            <a:off x="7050372" y="2624196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&gt; 0,05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3D67909-FB00-26CD-8DB3-00B8A637DD64}"/>
              </a:ext>
            </a:extLst>
          </p:cNvPr>
          <p:cNvSpPr txBox="1"/>
          <p:nvPr/>
        </p:nvSpPr>
        <p:spPr>
          <a:xfrm>
            <a:off x="9429079" y="2621355"/>
            <a:ext cx="1586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≤ 0,05</a:t>
            </a:r>
          </a:p>
        </p:txBody>
      </p:sp>
      <p:sp>
        <p:nvSpPr>
          <p:cNvPr id="153" name="CaixaDeTexto 152">
            <a:extLst>
              <a:ext uri="{FF2B5EF4-FFF2-40B4-BE49-F238E27FC236}">
                <a16:creationId xmlns:a16="http://schemas.microsoft.com/office/drawing/2014/main" id="{CAC9B6E0-7E6F-2160-654B-008726A55A56}"/>
              </a:ext>
            </a:extLst>
          </p:cNvPr>
          <p:cNvSpPr txBox="1"/>
          <p:nvPr/>
        </p:nvSpPr>
        <p:spPr>
          <a:xfrm>
            <a:off x="7002687" y="3626867"/>
            <a:ext cx="1681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Não 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54" name="CaixaDeTexto 153">
            <a:extLst>
              <a:ext uri="{FF2B5EF4-FFF2-40B4-BE49-F238E27FC236}">
                <a16:creationId xmlns:a16="http://schemas.microsoft.com/office/drawing/2014/main" id="{43027FCC-DEFF-85C0-7E1E-B8CFC4680C3E}"/>
              </a:ext>
            </a:extLst>
          </p:cNvPr>
          <p:cNvSpPr txBox="1"/>
          <p:nvPr/>
        </p:nvSpPr>
        <p:spPr>
          <a:xfrm>
            <a:off x="9381394" y="3628383"/>
            <a:ext cx="1681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Rejeitamos H</a:t>
            </a:r>
            <a:r>
              <a:rPr lang="pt-BR" baseline="-25000" dirty="0">
                <a:latin typeface="Nunito" pitchFamily="2" charset="77"/>
                <a:cs typeface="Arial" panose="020B0604020202020204" pitchFamily="34" charset="0"/>
              </a:rPr>
              <a:t>0</a:t>
            </a:r>
          </a:p>
        </p:txBody>
      </p:sp>
      <p:sp>
        <p:nvSpPr>
          <p:cNvPr id="160" name="CaixaDeTexto 159">
            <a:extLst>
              <a:ext uri="{FF2B5EF4-FFF2-40B4-BE49-F238E27FC236}">
                <a16:creationId xmlns:a16="http://schemas.microsoft.com/office/drawing/2014/main" id="{B48C9E91-88C1-6ACB-0970-C6C1B9892EBA}"/>
              </a:ext>
            </a:extLst>
          </p:cNvPr>
          <p:cNvSpPr txBox="1"/>
          <p:nvPr/>
        </p:nvSpPr>
        <p:spPr>
          <a:xfrm>
            <a:off x="6825401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não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sp>
        <p:nvSpPr>
          <p:cNvPr id="161" name="CaixaDeTexto 160">
            <a:extLst>
              <a:ext uri="{FF2B5EF4-FFF2-40B4-BE49-F238E27FC236}">
                <a16:creationId xmlns:a16="http://schemas.microsoft.com/office/drawing/2014/main" id="{711394DD-7B05-EFAE-89D9-5CC4A58DE73B}"/>
              </a:ext>
            </a:extLst>
          </p:cNvPr>
          <p:cNvSpPr txBox="1"/>
          <p:nvPr/>
        </p:nvSpPr>
        <p:spPr>
          <a:xfrm>
            <a:off x="9204109" y="4977565"/>
            <a:ext cx="2036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Os grupos diferem estatisticamente</a:t>
            </a:r>
            <a:endParaRPr lang="pt-BR" baseline="-25000" dirty="0">
              <a:latin typeface="Nunito" pitchFamily="2" charset="77"/>
              <a:cs typeface="Arial" panose="020B0604020202020204" pitchFamily="34" charset="0"/>
            </a:endParaRPr>
          </a:p>
        </p:txBody>
      </p:sp>
      <p:cxnSp>
        <p:nvCxnSpPr>
          <p:cNvPr id="163" name="Conector de Seta Reta 162">
            <a:extLst>
              <a:ext uri="{FF2B5EF4-FFF2-40B4-BE49-F238E27FC236}">
                <a16:creationId xmlns:a16="http://schemas.microsoft.com/office/drawing/2014/main" id="{71BC9390-7BC6-9AD9-1A9E-8455637ACB3D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7843508" y="1570085"/>
            <a:ext cx="1201977" cy="10541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ector de Seta Reta 163">
            <a:extLst>
              <a:ext uri="{FF2B5EF4-FFF2-40B4-BE49-F238E27FC236}">
                <a16:creationId xmlns:a16="http://schemas.microsoft.com/office/drawing/2014/main" id="{E06E176E-A80F-3535-4846-9FD6E114F8E0}"/>
              </a:ext>
            </a:extLst>
          </p:cNvPr>
          <p:cNvCxnSpPr>
            <a:cxnSpLocks/>
            <a:stCxn id="2" idx="2"/>
            <a:endCxn id="32" idx="0"/>
          </p:cNvCxnSpPr>
          <p:nvPr/>
        </p:nvCxnSpPr>
        <p:spPr>
          <a:xfrm>
            <a:off x="9045485" y="1570085"/>
            <a:ext cx="1176730" cy="1051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ector de Seta Reta 167">
            <a:extLst>
              <a:ext uri="{FF2B5EF4-FFF2-40B4-BE49-F238E27FC236}">
                <a16:creationId xmlns:a16="http://schemas.microsoft.com/office/drawing/2014/main" id="{ED80B1DA-B2B0-F36B-A236-069B4C245A42}"/>
              </a:ext>
            </a:extLst>
          </p:cNvPr>
          <p:cNvCxnSpPr>
            <a:stCxn id="3" idx="2"/>
            <a:endCxn id="153" idx="0"/>
          </p:cNvCxnSpPr>
          <p:nvPr/>
        </p:nvCxnSpPr>
        <p:spPr>
          <a:xfrm flipH="1">
            <a:off x="7843507" y="2993528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ector de Seta Reta 168">
            <a:extLst>
              <a:ext uri="{FF2B5EF4-FFF2-40B4-BE49-F238E27FC236}">
                <a16:creationId xmlns:a16="http://schemas.microsoft.com/office/drawing/2014/main" id="{1373CB39-B7A9-0E81-5E16-B0FE13D8CBC4}"/>
              </a:ext>
            </a:extLst>
          </p:cNvPr>
          <p:cNvCxnSpPr/>
          <p:nvPr/>
        </p:nvCxnSpPr>
        <p:spPr>
          <a:xfrm flipH="1">
            <a:off x="10230567" y="2996113"/>
            <a:ext cx="1" cy="6333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ector de Seta Reta 169">
            <a:extLst>
              <a:ext uri="{FF2B5EF4-FFF2-40B4-BE49-F238E27FC236}">
                <a16:creationId xmlns:a16="http://schemas.microsoft.com/office/drawing/2014/main" id="{241B3685-1062-6D75-1B6D-1B3315D2B28E}"/>
              </a:ext>
            </a:extLst>
          </p:cNvPr>
          <p:cNvCxnSpPr>
            <a:cxnSpLocks/>
            <a:stCxn id="153" idx="2"/>
            <a:endCxn id="160" idx="0"/>
          </p:cNvCxnSpPr>
          <p:nvPr/>
        </p:nvCxnSpPr>
        <p:spPr>
          <a:xfrm flipH="1">
            <a:off x="7843506" y="4273198"/>
            <a:ext cx="1" cy="704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ector de Seta Reta 170">
            <a:extLst>
              <a:ext uri="{FF2B5EF4-FFF2-40B4-BE49-F238E27FC236}">
                <a16:creationId xmlns:a16="http://schemas.microsoft.com/office/drawing/2014/main" id="{A2B7C6D4-7BDC-D917-0EB2-C62D94BC76BB}"/>
              </a:ext>
            </a:extLst>
          </p:cNvPr>
          <p:cNvCxnSpPr>
            <a:cxnSpLocks/>
            <a:endCxn id="161" idx="0"/>
          </p:cNvCxnSpPr>
          <p:nvPr/>
        </p:nvCxnSpPr>
        <p:spPr>
          <a:xfrm flipH="1">
            <a:off x="10222214" y="3996646"/>
            <a:ext cx="8662" cy="9809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687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AFD3F-478E-1676-25E6-D4FE7727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DAD9145-608D-732A-C473-3946C6017070}"/>
              </a:ext>
            </a:extLst>
          </p:cNvPr>
          <p:cNvSpPr/>
          <p:nvPr/>
        </p:nvSpPr>
        <p:spPr>
          <a:xfrm>
            <a:off x="2262051" y="1242897"/>
            <a:ext cx="7667897" cy="3566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CE35744-D904-96E3-B5CA-1536D72216A2}"/>
              </a:ext>
            </a:extLst>
          </p:cNvPr>
          <p:cNvGrpSpPr/>
          <p:nvPr/>
        </p:nvGrpSpPr>
        <p:grpSpPr>
          <a:xfrm>
            <a:off x="3398390" y="2308497"/>
            <a:ext cx="936342" cy="1286332"/>
            <a:chOff x="8579244" y="2393558"/>
            <a:chExt cx="936342" cy="1286332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356F9174-CBD0-EFFE-2FA7-773160694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93985" y="2393558"/>
              <a:ext cx="288000" cy="592889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D0895BDF-3F43-9060-4745-7ECA64977B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2427" y="2554313"/>
              <a:ext cx="288000" cy="592889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FF723341-9B55-C7A9-1D4D-D5CB31D1B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40502" y="2717288"/>
              <a:ext cx="288000" cy="59288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106E09AF-73A7-D6DF-BD31-68E95F523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46385" y="2554312"/>
              <a:ext cx="288000" cy="592889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8004FAC9-C814-3022-2250-4154B7F50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79244" y="2749917"/>
              <a:ext cx="288000" cy="592889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A6052D1B-E723-242E-F2F0-21B877DF6D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686724"/>
              <a:ext cx="288000" cy="59288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2EB084D-5ED5-92E2-40F6-72A561D943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18505" y="2850756"/>
              <a:ext cx="288000" cy="592889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42496CBF-49A5-2D17-DCB8-A7C508A42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7586" y="2985355"/>
              <a:ext cx="288000" cy="592889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5B28D488-406C-3336-8110-BD791AD64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5910" y="2956096"/>
              <a:ext cx="288000" cy="592889"/>
            </a:xfrm>
            <a:prstGeom prst="rect">
              <a:avLst/>
            </a:prstGeom>
          </p:spPr>
        </p:pic>
        <p:pic>
          <p:nvPicPr>
            <p:cNvPr id="14" name="Imagem 13">
              <a:extLst>
                <a:ext uri="{FF2B5EF4-FFF2-40B4-BE49-F238E27FC236}">
                  <a16:creationId xmlns:a16="http://schemas.microsoft.com/office/drawing/2014/main" id="{1FCB8086-6F71-89B4-E659-395CCB27B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63093" y="3087001"/>
              <a:ext cx="288000" cy="592889"/>
            </a:xfrm>
            <a:prstGeom prst="rect">
              <a:avLst/>
            </a:prstGeom>
          </p:spPr>
        </p:pic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6745A04F-CE11-EB25-3D1E-8256A8E5E095}"/>
              </a:ext>
            </a:extLst>
          </p:cNvPr>
          <p:cNvGrpSpPr/>
          <p:nvPr/>
        </p:nvGrpSpPr>
        <p:grpSpPr>
          <a:xfrm>
            <a:off x="7714829" y="2392637"/>
            <a:ext cx="982762" cy="1174994"/>
            <a:chOff x="6711678" y="3406018"/>
            <a:chExt cx="982762" cy="1174994"/>
          </a:xfrm>
        </p:grpSpPr>
        <p:pic>
          <p:nvPicPr>
            <p:cNvPr id="16" name="Imagem 15">
              <a:extLst>
                <a:ext uri="{FF2B5EF4-FFF2-40B4-BE49-F238E27FC236}">
                  <a16:creationId xmlns:a16="http://schemas.microsoft.com/office/drawing/2014/main" id="{C86731C5-1B63-35F5-2889-17E31C7A0A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8385" y="3406018"/>
              <a:ext cx="288000" cy="592889"/>
            </a:xfrm>
            <a:prstGeom prst="rect">
              <a:avLst/>
            </a:prstGeom>
          </p:spPr>
        </p:pic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673C2D8B-B9F3-81DE-BC75-5EB0DA3A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41092" y="3490574"/>
              <a:ext cx="288000" cy="592889"/>
            </a:xfrm>
            <a:prstGeom prst="rect">
              <a:avLst/>
            </a:prstGeom>
          </p:spPr>
        </p:pic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1144834F-7767-439C-F6BA-6899D5930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446469"/>
              <a:ext cx="288000" cy="592889"/>
            </a:xfrm>
            <a:prstGeom prst="rect">
              <a:avLst/>
            </a:prstGeom>
          </p:spPr>
        </p:pic>
        <p:pic>
          <p:nvPicPr>
            <p:cNvPr id="19" name="Imagem 18">
              <a:extLst>
                <a:ext uri="{FF2B5EF4-FFF2-40B4-BE49-F238E27FC236}">
                  <a16:creationId xmlns:a16="http://schemas.microsoft.com/office/drawing/2014/main" id="{830F10C8-5418-7822-80EA-2DC7CA0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8199" y="3636126"/>
              <a:ext cx="288000" cy="592889"/>
            </a:xfrm>
            <a:prstGeom prst="rect">
              <a:avLst/>
            </a:prstGeom>
          </p:spPr>
        </p:pic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C52BE539-741F-8A48-4F09-CDC0BDF4B9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785" y="3742913"/>
              <a:ext cx="288000" cy="592889"/>
            </a:xfrm>
            <a:prstGeom prst="rect">
              <a:avLst/>
            </a:prstGeom>
          </p:spPr>
        </p:pic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3A9A8644-0BD1-C217-5EFE-4396B6FE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1678" y="3669766"/>
              <a:ext cx="288000" cy="592889"/>
            </a:xfrm>
            <a:prstGeom prst="rect">
              <a:avLst/>
            </a:prstGeom>
          </p:spPr>
        </p:pic>
        <p:pic>
          <p:nvPicPr>
            <p:cNvPr id="22" name="Imagem 21">
              <a:extLst>
                <a:ext uri="{FF2B5EF4-FFF2-40B4-BE49-F238E27FC236}">
                  <a16:creationId xmlns:a16="http://schemas.microsoft.com/office/drawing/2014/main" id="{7F6FB082-F413-4A2F-E3BE-F18CA6FF3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06440" y="3664923"/>
              <a:ext cx="288000" cy="592889"/>
            </a:xfrm>
            <a:prstGeom prst="rect">
              <a:avLst/>
            </a:prstGeom>
          </p:spPr>
        </p:pic>
        <p:pic>
          <p:nvPicPr>
            <p:cNvPr id="23" name="Imagem 22">
              <a:extLst>
                <a:ext uri="{FF2B5EF4-FFF2-40B4-BE49-F238E27FC236}">
                  <a16:creationId xmlns:a16="http://schemas.microsoft.com/office/drawing/2014/main" id="{41732FCF-8509-E686-3B64-F0064A0B6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2107" y="3988123"/>
              <a:ext cx="288000" cy="592889"/>
            </a:xfrm>
            <a:prstGeom prst="rect">
              <a:avLst/>
            </a:prstGeom>
          </p:spPr>
        </p:pic>
        <p:pic>
          <p:nvPicPr>
            <p:cNvPr id="24" name="Imagem 23">
              <a:extLst>
                <a:ext uri="{FF2B5EF4-FFF2-40B4-BE49-F238E27FC236}">
                  <a16:creationId xmlns:a16="http://schemas.microsoft.com/office/drawing/2014/main" id="{8407CB05-6EF0-6502-3428-6C5631C03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26414" y="3848014"/>
              <a:ext cx="288000" cy="592889"/>
            </a:xfrm>
            <a:prstGeom prst="rect">
              <a:avLst/>
            </a:prstGeom>
          </p:spPr>
        </p:pic>
        <p:pic>
          <p:nvPicPr>
            <p:cNvPr id="25" name="Imagem 24">
              <a:extLst>
                <a:ext uri="{FF2B5EF4-FFF2-40B4-BE49-F238E27FC236}">
                  <a16:creationId xmlns:a16="http://schemas.microsoft.com/office/drawing/2014/main" id="{5B97356B-D9E5-4245-3F79-B21E1C0C3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11147" y="3946821"/>
              <a:ext cx="288000" cy="592889"/>
            </a:xfrm>
            <a:prstGeom prst="rect">
              <a:avLst/>
            </a:prstGeom>
          </p:spPr>
        </p:pic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1991F61-D2CA-9072-18A8-370A424E1703}"/>
              </a:ext>
            </a:extLst>
          </p:cNvPr>
          <p:cNvSpPr txBox="1"/>
          <p:nvPr/>
        </p:nvSpPr>
        <p:spPr>
          <a:xfrm>
            <a:off x="2821178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Sedentários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ED7A5E8-900E-A760-4381-C8C2AAD2C0EA}"/>
              </a:ext>
            </a:extLst>
          </p:cNvPr>
          <p:cNvSpPr txBox="1"/>
          <p:nvPr/>
        </p:nvSpPr>
        <p:spPr>
          <a:xfrm>
            <a:off x="7138316" y="1895554"/>
            <a:ext cx="2128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Exercício Físico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B5671E3-1B84-2527-F284-BA9499CA919A}"/>
              </a:ext>
            </a:extLst>
          </p:cNvPr>
          <p:cNvSpPr txBox="1"/>
          <p:nvPr/>
        </p:nvSpPr>
        <p:spPr>
          <a:xfrm>
            <a:off x="3092264" y="3695383"/>
            <a:ext cx="1586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105,8 mg/dl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E3DC9085-F31C-64FF-48AB-9853CD788CA5}"/>
              </a:ext>
            </a:extLst>
          </p:cNvPr>
          <p:cNvSpPr txBox="1"/>
          <p:nvPr/>
        </p:nvSpPr>
        <p:spPr>
          <a:xfrm>
            <a:off x="7535807" y="3695383"/>
            <a:ext cx="1333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latin typeface="Nunito" pitchFamily="2" charset="77"/>
                <a:cs typeface="Arial" panose="020B0604020202020204" pitchFamily="34" charset="0"/>
              </a:rPr>
              <a:t>Média = 98,0 mg/dl</a:t>
            </a:r>
          </a:p>
        </p:txBody>
      </p: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AFDA86A7-7530-9ABE-906C-4ABB631F96BB}"/>
              </a:ext>
            </a:extLst>
          </p:cNvPr>
          <p:cNvCxnSpPr/>
          <p:nvPr/>
        </p:nvCxnSpPr>
        <p:spPr>
          <a:xfrm>
            <a:off x="4847321" y="3155804"/>
            <a:ext cx="217627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F60791D-7959-5695-375E-FA8B35FB3001}"/>
              </a:ext>
            </a:extLst>
          </p:cNvPr>
          <p:cNvSpPr txBox="1"/>
          <p:nvPr/>
        </p:nvSpPr>
        <p:spPr>
          <a:xfrm>
            <a:off x="5283452" y="2504943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b="1" dirty="0">
                <a:latin typeface="Nunito" pitchFamily="2" charset="77"/>
              </a:rPr>
              <a:t>Diferença</a:t>
            </a:r>
          </a:p>
          <a:p>
            <a:pPr algn="ctr"/>
            <a:r>
              <a:rPr lang="pt-BR" b="1" dirty="0">
                <a:latin typeface="Nunito" pitchFamily="2" charset="77"/>
              </a:rPr>
              <a:t>7,8 mg/</a:t>
            </a:r>
            <a:r>
              <a:rPr lang="pt-BR" b="1" dirty="0" err="1">
                <a:latin typeface="Nunito" pitchFamily="2" charset="77"/>
              </a:rPr>
              <a:t>dL</a:t>
            </a:r>
            <a:endParaRPr lang="pt-BR" b="1" dirty="0">
              <a:latin typeface="Nuni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3329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3801DD55-9FFA-3760-5CBE-C1BB77A8E5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860238"/>
              </p:ext>
            </p:extLst>
          </p:nvPr>
        </p:nvGraphicFramePr>
        <p:xfrm>
          <a:off x="2927168" y="987402"/>
          <a:ext cx="4806044" cy="4128135"/>
        </p:xfrm>
        <a:graphic>
          <a:graphicData uri="http://schemas.openxmlformats.org/drawingml/2006/table">
            <a:tbl>
              <a:tblPr/>
              <a:tblGrid>
                <a:gridCol w="2403022">
                  <a:extLst>
                    <a:ext uri="{9D8B030D-6E8A-4147-A177-3AD203B41FA5}">
                      <a16:colId xmlns:a16="http://schemas.microsoft.com/office/drawing/2014/main" val="899185202"/>
                    </a:ext>
                  </a:extLst>
                </a:gridCol>
                <a:gridCol w="2403022">
                  <a:extLst>
                    <a:ext uri="{9D8B030D-6E8A-4147-A177-3AD203B41FA5}">
                      <a16:colId xmlns:a16="http://schemas.microsoft.com/office/drawing/2014/main" val="1236308767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Sedentário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Exercício físico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0985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96867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723248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87789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6510219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241413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821035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869764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71751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54098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  <a:cs typeface="Arial" panose="020B0604020202020204" pitchFamily="34" charset="0"/>
                        </a:rPr>
                        <a:t>136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225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262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/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𝐷𝑃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𝐶𝑜𝑚𝑏𝑖𝑛𝑎𝑑𝑜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r>
                                <a:rPr lang="pt-B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Sup>
                                <m:sSub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𝐷𝑃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8A0526D-412E-050B-4746-1D2E5E054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030" y="1579036"/>
                <a:ext cx="4982966" cy="8183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/>
              <p:nvPr/>
            </p:nvSpPr>
            <p:spPr>
              <a:xfrm>
                <a:off x="2683001" y="3141806"/>
                <a:ext cx="3840860" cy="5743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𝑆𝑒𝑑𝑒𝑛𝑡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á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𝑟𝑖𝑜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é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𝑑𝑖𝑎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𝐸𝑥𝑒𝑟𝑐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í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𝑐𝑖𝑜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𝐷𝑃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𝐶𝑜𝑚𝑏𝑖𝑛𝑎𝑑𝑜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31BA5399-329C-7B90-46E0-9525936EF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3001" y="3141806"/>
                <a:ext cx="3840860" cy="574388"/>
              </a:xfrm>
              <a:prstGeom prst="rect">
                <a:avLst/>
              </a:prstGeom>
              <a:blipFill>
                <a:blip r:embed="rId3"/>
                <a:stretch>
                  <a:fillRect l="-1320" t="-2174" b="-869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Agrupar 34">
            <a:extLst>
              <a:ext uri="{FF2B5EF4-FFF2-40B4-BE49-F238E27FC236}">
                <a16:creationId xmlns:a16="http://schemas.microsoft.com/office/drawing/2014/main" id="{1C4F80A6-FA01-004C-4D7C-F3753D95FEA9}"/>
              </a:ext>
            </a:extLst>
          </p:cNvPr>
          <p:cNvGrpSpPr/>
          <p:nvPr/>
        </p:nvGrpSpPr>
        <p:grpSpPr>
          <a:xfrm>
            <a:off x="8330262" y="674883"/>
            <a:ext cx="3104056" cy="950224"/>
            <a:chOff x="7645780" y="674883"/>
            <a:chExt cx="3104056" cy="950224"/>
          </a:xfrm>
        </p:grpSpPr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D38A1239-1653-587C-5EC0-BCFC1217158E}"/>
                </a:ext>
              </a:extLst>
            </p:cNvPr>
            <p:cNvSpPr txBox="1"/>
            <p:nvPr/>
          </p:nvSpPr>
          <p:spPr>
            <a:xfrm>
              <a:off x="7645780" y="905716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5C9A74E-B4FE-D033-3474-88B05C501DAE}"/>
                </a:ext>
              </a:extLst>
            </p:cNvPr>
            <p:cNvSpPr txBox="1"/>
            <p:nvPr/>
          </p:nvSpPr>
          <p:spPr>
            <a:xfrm>
              <a:off x="8274478" y="674883"/>
              <a:ext cx="24753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S</a:t>
              </a:r>
              <a:r>
                <a:rPr lang="pt-BR" sz="2400" dirty="0">
                  <a:latin typeface="Nunito" pitchFamily="2" charset="77"/>
                </a:rPr>
                <a:t> – </a:t>
              </a:r>
              <a:r>
                <a:rPr lang="pt-BR" sz="2400" dirty="0" err="1">
                  <a:latin typeface="Nunito" pitchFamily="2" charset="77"/>
                </a:rPr>
                <a:t>Média</a:t>
              </a:r>
              <a:r>
                <a:rPr lang="pt-BR" sz="2400" baseline="-25000" dirty="0" err="1">
                  <a:latin typeface="Nunito" pitchFamily="2" charset="77"/>
                </a:rPr>
                <a:t>E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5FE0EECC-0D7F-D6ED-A90C-D4FADD70F576}"/>
                </a:ext>
              </a:extLst>
            </p:cNvPr>
            <p:cNvSpPr txBox="1"/>
            <p:nvPr/>
          </p:nvSpPr>
          <p:spPr>
            <a:xfrm>
              <a:off x="8376258" y="1163442"/>
              <a:ext cx="22220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Desvio-padrão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9D4F10CE-7A70-F363-A236-A1D54D01E3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74478" y="1149995"/>
              <a:ext cx="2475358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E4460AE4-56CC-C7DE-0FE3-FEC20FC5B721}"/>
              </a:ext>
            </a:extLst>
          </p:cNvPr>
          <p:cNvGrpSpPr/>
          <p:nvPr/>
        </p:nvGrpSpPr>
        <p:grpSpPr>
          <a:xfrm>
            <a:off x="7645780" y="2191582"/>
            <a:ext cx="4473020" cy="950224"/>
            <a:chOff x="7645780" y="2191582"/>
            <a:chExt cx="4473020" cy="950224"/>
          </a:xfrm>
        </p:grpSpPr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66664AB1-EA06-051C-C119-8BE661EC84E3}"/>
                </a:ext>
              </a:extLst>
            </p:cNvPr>
            <p:cNvSpPr txBox="1"/>
            <p:nvPr/>
          </p:nvSpPr>
          <p:spPr>
            <a:xfrm>
              <a:off x="7645780" y="2422415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B1D16824-7EB3-FECC-825B-DCED9EF5AA2B}"/>
                </a:ext>
              </a:extLst>
            </p:cNvPr>
            <p:cNvSpPr txBox="1"/>
            <p:nvPr/>
          </p:nvSpPr>
          <p:spPr>
            <a:xfrm>
              <a:off x="8274478" y="2191582"/>
              <a:ext cx="3844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105,8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r>
                <a:rPr lang="pt-BR" sz="2400" dirty="0">
                  <a:latin typeface="Nunito" pitchFamily="2" charset="77"/>
                </a:rPr>
                <a:t> – 98,0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E774D8A-0A6C-89E3-4AE6-6A7A86D49269}"/>
                </a:ext>
              </a:extLst>
            </p:cNvPr>
            <p:cNvSpPr txBox="1"/>
            <p:nvPr/>
          </p:nvSpPr>
          <p:spPr>
            <a:xfrm>
              <a:off x="9441464" y="2680141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09BA3EA6-BBE9-9EFD-455A-0C6D80950893}"/>
                </a:ext>
              </a:extLst>
            </p:cNvPr>
            <p:cNvCxnSpPr>
              <a:cxnSpLocks/>
            </p:cNvCxnSpPr>
            <p:nvPr/>
          </p:nvCxnSpPr>
          <p:spPr>
            <a:xfrm>
              <a:off x="8274478" y="2666695"/>
              <a:ext cx="384432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6429C0F8-4329-3BFF-D1F4-C4196C28D4E8}"/>
              </a:ext>
            </a:extLst>
          </p:cNvPr>
          <p:cNvGrpSpPr/>
          <p:nvPr/>
        </p:nvGrpSpPr>
        <p:grpSpPr>
          <a:xfrm>
            <a:off x="9202739" y="5232893"/>
            <a:ext cx="1359102" cy="475110"/>
            <a:chOff x="7723611" y="5232893"/>
            <a:chExt cx="1359102" cy="475110"/>
          </a:xfrm>
        </p:grpSpPr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7F46541B-8A5F-3276-A579-F91B85DFBD14}"/>
                </a:ext>
              </a:extLst>
            </p:cNvPr>
            <p:cNvSpPr txBox="1"/>
            <p:nvPr/>
          </p:nvSpPr>
          <p:spPr>
            <a:xfrm>
              <a:off x="7723611" y="5232893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63019AA-6B31-0777-3E63-301A29487EE9}"/>
                </a:ext>
              </a:extLst>
            </p:cNvPr>
            <p:cNvSpPr txBox="1"/>
            <p:nvPr/>
          </p:nvSpPr>
          <p:spPr>
            <a:xfrm>
              <a:off x="8274478" y="5246338"/>
              <a:ext cx="8082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0,65</a:t>
              </a:r>
              <a:endParaRPr lang="pt-BR" sz="2400" baseline="-25000" dirty="0">
                <a:latin typeface="Nunito" pitchFamily="2" charset="77"/>
              </a:endParaRPr>
            </a:p>
          </p:txBody>
        </p:sp>
      </p:grpSp>
      <p:grpSp>
        <p:nvGrpSpPr>
          <p:cNvPr id="33" name="Agrupar 32">
            <a:extLst>
              <a:ext uri="{FF2B5EF4-FFF2-40B4-BE49-F238E27FC236}">
                <a16:creationId xmlns:a16="http://schemas.microsoft.com/office/drawing/2014/main" id="{34484F96-58E5-6DBD-0302-AFB38C3FEA8D}"/>
              </a:ext>
            </a:extLst>
          </p:cNvPr>
          <p:cNvGrpSpPr/>
          <p:nvPr/>
        </p:nvGrpSpPr>
        <p:grpSpPr>
          <a:xfrm>
            <a:off x="8777500" y="3708281"/>
            <a:ext cx="2209580" cy="950224"/>
            <a:chOff x="7718980" y="3708281"/>
            <a:chExt cx="2209580" cy="950224"/>
          </a:xfrm>
        </p:grpSpPr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1D1CB981-B94B-8B9D-336E-693AEDE53C52}"/>
                </a:ext>
              </a:extLst>
            </p:cNvPr>
            <p:cNvSpPr txBox="1"/>
            <p:nvPr/>
          </p:nvSpPr>
          <p:spPr>
            <a:xfrm>
              <a:off x="7718980" y="3939114"/>
              <a:ext cx="6286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err="1">
                  <a:latin typeface="Nunito" pitchFamily="2" charset="77"/>
                </a:rPr>
                <a:t>d</a:t>
              </a:r>
              <a:r>
                <a:rPr lang="pt-BR" sz="2400" dirty="0">
                  <a:latin typeface="Nunito" pitchFamily="2" charset="77"/>
                </a:rPr>
                <a:t> =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B0ED552A-A025-3550-6D76-722972795A2D}"/>
                </a:ext>
              </a:extLst>
            </p:cNvPr>
            <p:cNvSpPr txBox="1"/>
            <p:nvPr/>
          </p:nvSpPr>
          <p:spPr>
            <a:xfrm>
              <a:off x="8347678" y="3708281"/>
              <a:ext cx="15808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7,8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E3C4DF7-8315-ACAD-FD19-3759421406F0}"/>
                </a:ext>
              </a:extLst>
            </p:cNvPr>
            <p:cNvSpPr txBox="1"/>
            <p:nvPr/>
          </p:nvSpPr>
          <p:spPr>
            <a:xfrm>
              <a:off x="8376258" y="4196840"/>
              <a:ext cx="15103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>
                  <a:latin typeface="Nunito" pitchFamily="2" charset="77"/>
                </a:rPr>
                <a:t>12 mg/</a:t>
              </a:r>
              <a:r>
                <a:rPr lang="pt-BR" sz="2400" dirty="0" err="1">
                  <a:latin typeface="Nunito" pitchFamily="2" charset="77"/>
                </a:rPr>
                <a:t>dL</a:t>
              </a:r>
              <a:endParaRPr lang="pt-BR" sz="2400" baseline="-25000" dirty="0">
                <a:latin typeface="Nunito" pitchFamily="2" charset="77"/>
              </a:endParaRPr>
            </a:p>
          </p:txBody>
        </p:sp>
        <p:cxnSp>
          <p:nvCxnSpPr>
            <p:cNvPr id="22" name="Conector Reto 21">
              <a:extLst>
                <a:ext uri="{FF2B5EF4-FFF2-40B4-BE49-F238E27FC236}">
                  <a16:creationId xmlns:a16="http://schemas.microsoft.com/office/drawing/2014/main" id="{BD913203-1330-162E-AC58-9A5322C548A6}"/>
                </a:ext>
              </a:extLst>
            </p:cNvPr>
            <p:cNvCxnSpPr>
              <a:cxnSpLocks/>
            </p:cNvCxnSpPr>
            <p:nvPr/>
          </p:nvCxnSpPr>
          <p:spPr>
            <a:xfrm>
              <a:off x="8347678" y="4183394"/>
              <a:ext cx="158088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Reto 27">
              <a:extLst>
                <a:ext uri="{FF2B5EF4-FFF2-40B4-BE49-F238E27FC236}">
                  <a16:creationId xmlns:a16="http://schemas.microsoft.com/office/drawing/2014/main" id="{607D9A01-50EE-176D-DA3E-7707E55DB8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4303059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00FE8734-BF3F-E704-3BEE-A1C92B4985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42294" y="3824246"/>
              <a:ext cx="806824" cy="229734"/>
            </a:xfrm>
            <a:prstGeom prst="line">
              <a:avLst/>
            </a:prstGeom>
            <a:ln w="38100">
              <a:solidFill>
                <a:srgbClr val="0095A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949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204B6E2B-24DF-8435-BD59-5999590E43ED}"/>
              </a:ext>
            </a:extLst>
          </p:cNvPr>
          <p:cNvSpPr/>
          <p:nvPr/>
        </p:nvSpPr>
        <p:spPr>
          <a:xfrm>
            <a:off x="1466086" y="0"/>
            <a:ext cx="8500874" cy="6021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346260D-41CB-C074-F5B4-57EA1E4E28B4}"/>
              </a:ext>
            </a:extLst>
          </p:cNvPr>
          <p:cNvGrpSpPr/>
          <p:nvPr/>
        </p:nvGrpSpPr>
        <p:grpSpPr>
          <a:xfrm>
            <a:off x="1466086" y="864464"/>
            <a:ext cx="7573411" cy="4922382"/>
            <a:chOff x="1466086" y="864464"/>
            <a:chExt cx="7573411" cy="492238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CC58513-29A1-8404-50BE-F79CE9A423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466086" y="864464"/>
              <a:ext cx="7389060" cy="4922382"/>
            </a:xfrm>
            <a:prstGeom prst="rect">
              <a:avLst/>
            </a:prstGeom>
          </p:spPr>
        </p:pic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E3A6C9A1-8B3A-964B-6E31-2C33F57D88A9}"/>
                </a:ext>
              </a:extLst>
            </p:cNvPr>
            <p:cNvSpPr/>
            <p:nvPr/>
          </p:nvSpPr>
          <p:spPr>
            <a:xfrm>
              <a:off x="1466086" y="864464"/>
              <a:ext cx="7573411" cy="389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593C90C5-4453-1828-6742-BDBECC6BE967}"/>
                </a:ext>
              </a:extLst>
            </p:cNvPr>
            <p:cNvSpPr/>
            <p:nvPr/>
          </p:nvSpPr>
          <p:spPr>
            <a:xfrm>
              <a:off x="4875494" y="1071154"/>
              <a:ext cx="3506509" cy="7634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BAA3D173-E825-BE01-865B-EADB287845A3}"/>
                </a:ext>
              </a:extLst>
            </p:cNvPr>
            <p:cNvSpPr/>
            <p:nvPr/>
          </p:nvSpPr>
          <p:spPr>
            <a:xfrm>
              <a:off x="3889951" y="2194560"/>
              <a:ext cx="2275717" cy="209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3409BB51-83B2-2097-2F42-4B38948EE3A5}"/>
              </a:ext>
            </a:extLst>
          </p:cNvPr>
          <p:cNvSpPr txBox="1"/>
          <p:nvPr/>
        </p:nvSpPr>
        <p:spPr>
          <a:xfrm>
            <a:off x="2571683" y="356632"/>
            <a:ext cx="39349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Esse estudo diz que massagem melhora o sono, em comparação a um grupo controle!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55AAAA3-8DB8-E911-E340-2C0E578F09D0}"/>
              </a:ext>
            </a:extLst>
          </p:cNvPr>
          <p:cNvSpPr txBox="1"/>
          <p:nvPr/>
        </p:nvSpPr>
        <p:spPr>
          <a:xfrm>
            <a:off x="5725906" y="1206914"/>
            <a:ext cx="4066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Isso é incrível! Quanto tempo a mais o grupo massagem dormiu?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A0A0809-5DD5-D707-EEAE-DAD5D78FE727}"/>
              </a:ext>
            </a:extLst>
          </p:cNvPr>
          <p:cNvSpPr txBox="1"/>
          <p:nvPr/>
        </p:nvSpPr>
        <p:spPr>
          <a:xfrm>
            <a:off x="4644633" y="1968735"/>
            <a:ext cx="17213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... 47 segundos por noite.</a:t>
            </a:r>
          </a:p>
        </p:txBody>
      </p:sp>
    </p:spTree>
    <p:extLst>
      <p:ext uri="{BB962C8B-B14F-4D97-AF65-F5344CB8AC3E}">
        <p14:creationId xmlns:p14="http://schemas.microsoft.com/office/powerpoint/2010/main" val="6318616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212</Words>
  <Application>Microsoft Macintosh PowerPoint</Application>
  <PresentationFormat>Widescreen</PresentationFormat>
  <Paragraphs>73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6</cp:revision>
  <dcterms:created xsi:type="dcterms:W3CDTF">2023-03-08T18:12:29Z</dcterms:created>
  <dcterms:modified xsi:type="dcterms:W3CDTF">2025-02-13T13:24:23Z</dcterms:modified>
</cp:coreProperties>
</file>