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66" r:id="rId5"/>
    <p:sldId id="257" r:id="rId6"/>
    <p:sldId id="259" r:id="rId7"/>
    <p:sldId id="262" r:id="rId8"/>
    <p:sldId id="263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>
      <p:cViewPr varScale="1">
        <p:scale>
          <a:sx n="98" d="100"/>
          <a:sy n="98" d="100"/>
        </p:scale>
        <p:origin x="11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5F149-5872-AC79-5F72-D128671F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59F8CA-2B78-964B-FD9C-DCEBF08C9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10C08-57E7-0F4F-21AF-B1DD8D8C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4A45F-0FCE-F159-54CE-AF1354F4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BC55CB-0847-D312-0736-131CBF71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74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8D8E4-30F8-4A2A-7374-2D9249D5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622FAE-34AB-9A7B-63D8-ED1F41C5C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845961-BA2D-63CA-78F8-27FDF59A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10B577-E432-1201-901C-350362D2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732FB6-8B1D-CEC7-96AB-5BB6A0BD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2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F0F481-5AF2-DE27-AFDB-82534FC66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413D37-B34B-A3B8-A431-E47AF2239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0EAAB0-A7C6-7198-1D69-F71EE312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791A4F-76FA-AE59-43EF-D304902A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7924D6-B00C-8B12-D866-73C68260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6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FFDE4-D3C7-7214-CB46-42606FFB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28E12-EF43-D5C9-D469-A4585F483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0C2544-5FBF-3BBE-7F40-AD7C2F5B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E3E82D-82A7-8B8C-998F-70A904E8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3A6359-03D2-35A4-6D9A-F9C4385B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50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8218E-FA4C-CC99-732A-1211850F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76648B-8BBC-FDF6-E96A-321B560F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BA20A2-88E6-31FB-4306-AB258C35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37855E-EB80-4764-4ADD-7A0E8EA7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03426-575A-1D8C-500D-24F706A6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08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6B4D6-3436-21CB-A6B4-579E4246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75F39-92A0-09EA-61C8-BBC0626C2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4BCEFE-454B-4CF3-EA83-FF70BBF08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49CDBC-B523-6420-1402-78191D69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7DB2C5-F87C-1130-4C27-0750B24B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0A8D3E-2A4D-04A1-B001-3CD52D0D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3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1491D-EF6D-0FE4-A5F3-57E5815D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B9372F-0FB0-457A-C5E9-28C801F3D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3C99F-98D7-B321-7908-AB00BD45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593AB7-8D4D-D9DD-E2AC-59F8FA4B9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D107A9-C91F-609A-7532-CE19D98FD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35677D-1F62-9D83-2798-A0AA0E18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6CEAA7-C768-EFAE-75F1-F2E28508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39D36A-D323-3689-3B50-D46F9206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03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3A23B-6DF9-E657-F185-D41F2D01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EDB822-2871-B9E2-34CE-CF2811B4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18FC01-72DF-67DE-9D82-8C3A1AA6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AF77F1-E827-D21F-401A-DD706767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12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EF361F-1265-048E-1806-018B4F80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79B743-630E-933E-D591-313FC4C6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A5DDA7-0947-3087-704B-DD190089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4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D9E05-31C4-E6CD-1D07-6D9913AE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09F4E-69FD-060A-13C0-B68FE8C7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ADEC2D-5E34-86EC-A8AD-24C011D79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EC9F8E-5CF2-6272-D1EE-B329C815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DB008-6A1E-FD7B-1284-B5A676DC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C511FE-1A05-3851-C643-8E70AAF5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98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D9FDA-3FA5-31C2-C7A9-C996F55D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594A1F-9923-6656-CC61-98E6ECCA8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AA6884-7D6A-5F2B-EB06-9C66BF744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5B57C6-6467-B6D1-CB16-8EF6D13A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5308C-02F6-AE50-E682-E09D70C9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3EBAB-15E7-91E9-D027-DBBD6A4E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50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BE8C40-F76E-6847-0691-F057DB29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D64A51-C89C-325E-1132-CB4422AAB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B44F9-1D90-E79D-39DA-AD485C994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622F-7936-6B47-B93A-907241A188ED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494FD4-5514-B467-950C-FF4064416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F7624-CD8F-C8AF-93D7-C52780EB3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76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406F1E-7180-CE60-DC39-030070C7A470}"/>
              </a:ext>
            </a:extLst>
          </p:cNvPr>
          <p:cNvGrpSpPr/>
          <p:nvPr/>
        </p:nvGrpSpPr>
        <p:grpSpPr>
          <a:xfrm>
            <a:off x="694703" y="2113138"/>
            <a:ext cx="936342" cy="1286332"/>
            <a:chOff x="8579244" y="2393558"/>
            <a:chExt cx="936342" cy="1286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9D6C7319-5978-9D52-0447-D9C0BD30F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985" y="2393558"/>
              <a:ext cx="288000" cy="59288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4346F69-3AEC-1082-ACA1-DBB1C95A1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27" y="2554313"/>
              <a:ext cx="288000" cy="59288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D9CBAAC-3523-5F75-BC6A-D8ECB4ABD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502" y="2717288"/>
              <a:ext cx="288000" cy="59288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65B4364-B31A-A6FB-CA76-7DB71701D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85" y="2554312"/>
              <a:ext cx="288000" cy="59288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F0651E6-597A-477C-C8C0-91EAB7E5E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244" y="2749917"/>
              <a:ext cx="288000" cy="59288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AFE87A9-7B3E-27B9-9541-AAD04ACE8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686724"/>
              <a:ext cx="288000" cy="59288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0CFE8EE-2779-5F36-CDF6-AABFCF952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505" y="2850756"/>
              <a:ext cx="288000" cy="592889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F024CAB5-38B9-F174-3290-8A287747A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985355"/>
              <a:ext cx="288000" cy="59288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B1E8D2D-7ED6-C1CC-F629-CA6243E30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10" y="2956096"/>
              <a:ext cx="288000" cy="5928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C3674589-0C47-ECF2-2560-817D86E73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093" y="3087001"/>
              <a:ext cx="288000" cy="592889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5ECEF88-8E45-06CB-24BA-3DB6F84CD324}"/>
              </a:ext>
            </a:extLst>
          </p:cNvPr>
          <p:cNvGrpSpPr/>
          <p:nvPr/>
        </p:nvGrpSpPr>
        <p:grpSpPr>
          <a:xfrm>
            <a:off x="3666437" y="2197278"/>
            <a:ext cx="982762" cy="1174994"/>
            <a:chOff x="6711678" y="3406018"/>
            <a:chExt cx="982762" cy="11749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31E2544F-7A95-D80F-3816-1273EC219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85" y="3406018"/>
              <a:ext cx="288000" cy="59288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4DC44874-02FD-207F-394D-BDBDC8525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092" y="3490574"/>
              <a:ext cx="288000" cy="592889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6EB3E754-CC6D-2B67-90A4-B1552F6D3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446469"/>
              <a:ext cx="288000" cy="5928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641BEBC-8512-9221-8EB5-D7B80DBAB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199" y="3636126"/>
              <a:ext cx="288000" cy="59288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0AE7C2AD-4C13-8D4E-A9BB-0FCFCFBA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5" y="3742913"/>
              <a:ext cx="288000" cy="592889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776384EE-5B34-D467-2C20-3D1F04BB8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78" y="3669766"/>
              <a:ext cx="288000" cy="59288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1ED1784-4205-F59B-3D4B-C5362041F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40" y="3664923"/>
              <a:ext cx="288000" cy="59288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F784BF8D-9727-62E1-1398-0783B37E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7" y="3988123"/>
              <a:ext cx="288000" cy="592889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7310D5BA-8348-47E2-C3C7-D337E1D85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848014"/>
              <a:ext cx="288000" cy="59288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FAA29303-6D8A-2EB2-8D51-C96B5B9C5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147" y="3946821"/>
              <a:ext cx="288000" cy="592889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140CB42-8758-776E-F5DA-851D10924A2D}"/>
              </a:ext>
            </a:extLst>
          </p:cNvPr>
          <p:cNvSpPr txBox="1"/>
          <p:nvPr/>
        </p:nvSpPr>
        <p:spPr>
          <a:xfrm>
            <a:off x="117491" y="170019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5DB7E5-BD27-FFA8-07C2-50659092CF87}"/>
              </a:ext>
            </a:extLst>
          </p:cNvPr>
          <p:cNvSpPr txBox="1"/>
          <p:nvPr/>
        </p:nvSpPr>
        <p:spPr>
          <a:xfrm>
            <a:off x="3089924" y="170019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C85C81C-8F2D-472A-6113-1424DE5F3112}"/>
              </a:ext>
            </a:extLst>
          </p:cNvPr>
          <p:cNvSpPr txBox="1"/>
          <p:nvPr/>
        </p:nvSpPr>
        <p:spPr>
          <a:xfrm>
            <a:off x="388577" y="3500024"/>
            <a:ext cx="15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105,8 mg/dl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259B076-2E6D-F328-9D21-7CBAA8810CF1}"/>
              </a:ext>
            </a:extLst>
          </p:cNvPr>
          <p:cNvSpPr txBox="1"/>
          <p:nvPr/>
        </p:nvSpPr>
        <p:spPr>
          <a:xfrm>
            <a:off x="3487415" y="3500024"/>
            <a:ext cx="133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98,0 mg/dl</a:t>
            </a:r>
          </a:p>
        </p:txBody>
      </p:sp>
      <p:sp>
        <p:nvSpPr>
          <p:cNvPr id="30" name="Colchete Direito 29">
            <a:extLst>
              <a:ext uri="{FF2B5EF4-FFF2-40B4-BE49-F238E27FC236}">
                <a16:creationId xmlns:a16="http://schemas.microsoft.com/office/drawing/2014/main" id="{AAFFCB4D-A60D-C18B-4CA9-4D6076E2BFDF}"/>
              </a:ext>
            </a:extLst>
          </p:cNvPr>
          <p:cNvSpPr/>
          <p:nvPr/>
        </p:nvSpPr>
        <p:spPr>
          <a:xfrm rot="5400000">
            <a:off x="2635837" y="2840798"/>
            <a:ext cx="62765" cy="381797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Nunito" pitchFamily="2" charset="77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365B5C8-BFA2-5EB8-E75C-37A6DEB121F2}"/>
              </a:ext>
            </a:extLst>
          </p:cNvPr>
          <p:cNvSpPr txBox="1"/>
          <p:nvPr/>
        </p:nvSpPr>
        <p:spPr>
          <a:xfrm>
            <a:off x="2000488" y="4845376"/>
            <a:ext cx="1333462" cy="400110"/>
          </a:xfrm>
          <a:prstGeom prst="rect">
            <a:avLst/>
          </a:prstGeom>
          <a:solidFill>
            <a:srgbClr val="0095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p</a:t>
            </a:r>
            <a:r>
              <a:rPr lang="pt-BR" sz="2000" b="1" dirty="0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 = 0,233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2EBEB3EB-A01B-C719-C4E9-5C12BD928514}"/>
              </a:ext>
            </a:extLst>
          </p:cNvPr>
          <p:cNvSpPr txBox="1"/>
          <p:nvPr/>
        </p:nvSpPr>
        <p:spPr>
          <a:xfrm>
            <a:off x="6690687" y="1698272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959E1E78-CD24-B368-4F4F-A53F3908CC50}"/>
              </a:ext>
            </a:extLst>
          </p:cNvPr>
          <p:cNvSpPr txBox="1"/>
          <p:nvPr/>
        </p:nvSpPr>
        <p:spPr>
          <a:xfrm>
            <a:off x="9643828" y="1698272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F27D065-0488-08EE-B3B0-258C13370EE6}"/>
              </a:ext>
            </a:extLst>
          </p:cNvPr>
          <p:cNvSpPr txBox="1"/>
          <p:nvPr/>
        </p:nvSpPr>
        <p:spPr>
          <a:xfrm>
            <a:off x="7012818" y="4169640"/>
            <a:ext cx="148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105,8 mg/dl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6D5D56A9-A16D-C3B9-63C3-E8864C0B0B11}"/>
              </a:ext>
            </a:extLst>
          </p:cNvPr>
          <p:cNvSpPr txBox="1"/>
          <p:nvPr/>
        </p:nvSpPr>
        <p:spPr>
          <a:xfrm>
            <a:off x="9999871" y="4169640"/>
            <a:ext cx="141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99,0 mg/dl</a:t>
            </a:r>
          </a:p>
        </p:txBody>
      </p: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E7C1D780-B1DE-84BF-3790-83BC13284330}"/>
              </a:ext>
            </a:extLst>
          </p:cNvPr>
          <p:cNvGrpSpPr/>
          <p:nvPr/>
        </p:nvGrpSpPr>
        <p:grpSpPr>
          <a:xfrm>
            <a:off x="6690687" y="2163154"/>
            <a:ext cx="2041284" cy="1913784"/>
            <a:chOff x="6416360" y="3632098"/>
            <a:chExt cx="2041284" cy="1913784"/>
          </a:xfrm>
        </p:grpSpPr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9641CD18-7A02-4361-CF0C-9E9183DAC844}"/>
                </a:ext>
              </a:extLst>
            </p:cNvPr>
            <p:cNvGrpSpPr/>
            <p:nvPr/>
          </p:nvGrpSpPr>
          <p:grpSpPr>
            <a:xfrm>
              <a:off x="6988611" y="3632098"/>
              <a:ext cx="936342" cy="1286332"/>
              <a:chOff x="8579244" y="2393558"/>
              <a:chExt cx="936342" cy="1286332"/>
            </a:xfrm>
          </p:grpSpPr>
          <p:pic>
            <p:nvPicPr>
              <p:cNvPr id="45" name="Imagem 44">
                <a:extLst>
                  <a:ext uri="{FF2B5EF4-FFF2-40B4-BE49-F238E27FC236}">
                    <a16:creationId xmlns:a16="http://schemas.microsoft.com/office/drawing/2014/main" id="{084B200C-F7D1-2FD8-50B5-B944FB3B9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6" name="Imagem 45">
                <a:extLst>
                  <a:ext uri="{FF2B5EF4-FFF2-40B4-BE49-F238E27FC236}">
                    <a16:creationId xmlns:a16="http://schemas.microsoft.com/office/drawing/2014/main" id="{0BB95E3D-6ED1-5080-DC74-6B20B2313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7" name="Imagem 46">
                <a:extLst>
                  <a:ext uri="{FF2B5EF4-FFF2-40B4-BE49-F238E27FC236}">
                    <a16:creationId xmlns:a16="http://schemas.microsoft.com/office/drawing/2014/main" id="{DBC0F9E6-7F91-7D8A-21BD-1B8ECC19D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8" name="Imagem 47">
                <a:extLst>
                  <a:ext uri="{FF2B5EF4-FFF2-40B4-BE49-F238E27FC236}">
                    <a16:creationId xmlns:a16="http://schemas.microsoft.com/office/drawing/2014/main" id="{6FAFC97E-9957-9EBA-47BF-1F47DDFA6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9" name="Imagem 48">
                <a:extLst>
                  <a:ext uri="{FF2B5EF4-FFF2-40B4-BE49-F238E27FC236}">
                    <a16:creationId xmlns:a16="http://schemas.microsoft.com/office/drawing/2014/main" id="{6B123116-EDAA-837B-8FB7-354593B044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0" name="Imagem 49">
                <a:extLst>
                  <a:ext uri="{FF2B5EF4-FFF2-40B4-BE49-F238E27FC236}">
                    <a16:creationId xmlns:a16="http://schemas.microsoft.com/office/drawing/2014/main" id="{5F9F62E6-6386-6D98-9833-6F38BB90C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1" name="Imagem 50">
                <a:extLst>
                  <a:ext uri="{FF2B5EF4-FFF2-40B4-BE49-F238E27FC236}">
                    <a16:creationId xmlns:a16="http://schemas.microsoft.com/office/drawing/2014/main" id="{027E90A7-A718-5C20-4CBD-0A87DCD23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2" name="Imagem 51">
                <a:extLst>
                  <a:ext uri="{FF2B5EF4-FFF2-40B4-BE49-F238E27FC236}">
                    <a16:creationId xmlns:a16="http://schemas.microsoft.com/office/drawing/2014/main" id="{56201D1D-45AC-5DA4-DDA3-0582B63D5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3" name="Imagem 52">
                <a:extLst>
                  <a:ext uri="{FF2B5EF4-FFF2-40B4-BE49-F238E27FC236}">
                    <a16:creationId xmlns:a16="http://schemas.microsoft.com/office/drawing/2014/main" id="{077F360C-DF25-117E-DC28-1A6D5A434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4" name="Imagem 53">
                <a:extLst>
                  <a:ext uri="{FF2B5EF4-FFF2-40B4-BE49-F238E27FC236}">
                    <a16:creationId xmlns:a16="http://schemas.microsoft.com/office/drawing/2014/main" id="{960E9E1D-1E98-1608-11A7-9D1923CF5C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2493B6F7-725B-6DF0-4B0E-A8E2084E097C}"/>
                </a:ext>
              </a:extLst>
            </p:cNvPr>
            <p:cNvGrpSpPr/>
            <p:nvPr/>
          </p:nvGrpSpPr>
          <p:grpSpPr>
            <a:xfrm>
              <a:off x="7521302" y="3726340"/>
              <a:ext cx="936342" cy="1286332"/>
              <a:chOff x="8579244" y="2393558"/>
              <a:chExt cx="936342" cy="1286332"/>
            </a:xfrm>
          </p:grpSpPr>
          <p:pic>
            <p:nvPicPr>
              <p:cNvPr id="56" name="Imagem 55">
                <a:extLst>
                  <a:ext uri="{FF2B5EF4-FFF2-40B4-BE49-F238E27FC236}">
                    <a16:creationId xmlns:a16="http://schemas.microsoft.com/office/drawing/2014/main" id="{E9DBB896-D5F8-ABB7-B718-818428EBA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7" name="Imagem 56">
                <a:extLst>
                  <a:ext uri="{FF2B5EF4-FFF2-40B4-BE49-F238E27FC236}">
                    <a16:creationId xmlns:a16="http://schemas.microsoft.com/office/drawing/2014/main" id="{7AFE01CD-A0BA-D8E3-1CC8-BBEE08BFF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8" name="Imagem 57">
                <a:extLst>
                  <a:ext uri="{FF2B5EF4-FFF2-40B4-BE49-F238E27FC236}">
                    <a16:creationId xmlns:a16="http://schemas.microsoft.com/office/drawing/2014/main" id="{FE0FA942-7124-0FEE-E106-C920B014EF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9" name="Imagem 58">
                <a:extLst>
                  <a:ext uri="{FF2B5EF4-FFF2-40B4-BE49-F238E27FC236}">
                    <a16:creationId xmlns:a16="http://schemas.microsoft.com/office/drawing/2014/main" id="{11EE8ADC-6BA8-22BC-04FB-AE15B3DFF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0" name="Imagem 59">
                <a:extLst>
                  <a:ext uri="{FF2B5EF4-FFF2-40B4-BE49-F238E27FC236}">
                    <a16:creationId xmlns:a16="http://schemas.microsoft.com/office/drawing/2014/main" id="{260A1D64-37DF-9550-0347-522853A66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1" name="Imagem 60">
                <a:extLst>
                  <a:ext uri="{FF2B5EF4-FFF2-40B4-BE49-F238E27FC236}">
                    <a16:creationId xmlns:a16="http://schemas.microsoft.com/office/drawing/2014/main" id="{37A479EE-8B79-8D26-1103-CCF0F015C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2" name="Imagem 61">
                <a:extLst>
                  <a:ext uri="{FF2B5EF4-FFF2-40B4-BE49-F238E27FC236}">
                    <a16:creationId xmlns:a16="http://schemas.microsoft.com/office/drawing/2014/main" id="{83E993EC-5DA3-DB18-4429-351BE28B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3" name="Imagem 62">
                <a:extLst>
                  <a:ext uri="{FF2B5EF4-FFF2-40B4-BE49-F238E27FC236}">
                    <a16:creationId xmlns:a16="http://schemas.microsoft.com/office/drawing/2014/main" id="{911D5AD2-66E8-A78C-34B0-E6E067E369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4" name="Imagem 63">
                <a:extLst>
                  <a:ext uri="{FF2B5EF4-FFF2-40B4-BE49-F238E27FC236}">
                    <a16:creationId xmlns:a16="http://schemas.microsoft.com/office/drawing/2014/main" id="{C1E49F17-F516-467F-EC56-B828B7D4A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D00D87AB-F7F9-533C-BD46-F9A2C8B57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0D99A931-A766-B0A7-9BF8-7AF792B681B1}"/>
                </a:ext>
              </a:extLst>
            </p:cNvPr>
            <p:cNvGrpSpPr/>
            <p:nvPr/>
          </p:nvGrpSpPr>
          <p:grpSpPr>
            <a:xfrm>
              <a:off x="6416360" y="3667753"/>
              <a:ext cx="936342" cy="1286332"/>
              <a:chOff x="8579244" y="2393558"/>
              <a:chExt cx="936342" cy="1286332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id="{C4E83FBA-D4C5-BC29-5B33-CB11676C2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3" name="Imagem 82">
                <a:extLst>
                  <a:ext uri="{FF2B5EF4-FFF2-40B4-BE49-F238E27FC236}">
                    <a16:creationId xmlns:a16="http://schemas.microsoft.com/office/drawing/2014/main" id="{4DC4205A-E6EA-1572-42F6-DA2F08B57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4" name="Imagem 83">
                <a:extLst>
                  <a:ext uri="{FF2B5EF4-FFF2-40B4-BE49-F238E27FC236}">
                    <a16:creationId xmlns:a16="http://schemas.microsoft.com/office/drawing/2014/main" id="{39EE93BA-99CA-EAD7-2ED4-D1E71B61F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5" name="Imagem 84">
                <a:extLst>
                  <a:ext uri="{FF2B5EF4-FFF2-40B4-BE49-F238E27FC236}">
                    <a16:creationId xmlns:a16="http://schemas.microsoft.com/office/drawing/2014/main" id="{B9A9617B-E702-0F7F-794B-BE45712CE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6" name="Imagem 85">
                <a:extLst>
                  <a:ext uri="{FF2B5EF4-FFF2-40B4-BE49-F238E27FC236}">
                    <a16:creationId xmlns:a16="http://schemas.microsoft.com/office/drawing/2014/main" id="{A15A9F58-3738-D5A8-B677-AB0FD7ADA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7" name="Imagem 86">
                <a:extLst>
                  <a:ext uri="{FF2B5EF4-FFF2-40B4-BE49-F238E27FC236}">
                    <a16:creationId xmlns:a16="http://schemas.microsoft.com/office/drawing/2014/main" id="{F1605DE9-F6A1-F83B-1344-A813B6A46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8" name="Imagem 87">
                <a:extLst>
                  <a:ext uri="{FF2B5EF4-FFF2-40B4-BE49-F238E27FC236}">
                    <a16:creationId xmlns:a16="http://schemas.microsoft.com/office/drawing/2014/main" id="{EADA353F-0B84-7AB5-55A6-3343BBF326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9" name="Imagem 88">
                <a:extLst>
                  <a:ext uri="{FF2B5EF4-FFF2-40B4-BE49-F238E27FC236}">
                    <a16:creationId xmlns:a16="http://schemas.microsoft.com/office/drawing/2014/main" id="{C174A8A0-3073-C296-08D2-3F9B4DC67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0" name="Imagem 89">
                <a:extLst>
                  <a:ext uri="{FF2B5EF4-FFF2-40B4-BE49-F238E27FC236}">
                    <a16:creationId xmlns:a16="http://schemas.microsoft.com/office/drawing/2014/main" id="{902E3BAE-D1F6-B104-ED35-D6527E938C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1" name="Imagem 90">
                <a:extLst>
                  <a:ext uri="{FF2B5EF4-FFF2-40B4-BE49-F238E27FC236}">
                    <a16:creationId xmlns:a16="http://schemas.microsoft.com/office/drawing/2014/main" id="{687EB305-236C-B8C2-7CAA-9E0A8DB973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F2CBDBE0-E86F-E9EB-3367-3228610F2A53}"/>
                </a:ext>
              </a:extLst>
            </p:cNvPr>
            <p:cNvGrpSpPr/>
            <p:nvPr/>
          </p:nvGrpSpPr>
          <p:grpSpPr>
            <a:xfrm>
              <a:off x="6644692" y="4164717"/>
              <a:ext cx="936342" cy="1286332"/>
              <a:chOff x="8579244" y="2393558"/>
              <a:chExt cx="936342" cy="1286332"/>
            </a:xfrm>
          </p:grpSpPr>
          <p:pic>
            <p:nvPicPr>
              <p:cNvPr id="93" name="Imagem 92">
                <a:extLst>
                  <a:ext uri="{FF2B5EF4-FFF2-40B4-BE49-F238E27FC236}">
                    <a16:creationId xmlns:a16="http://schemas.microsoft.com/office/drawing/2014/main" id="{77FB48AA-04A3-6256-171D-82F16C6C9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4" name="Imagem 93">
                <a:extLst>
                  <a:ext uri="{FF2B5EF4-FFF2-40B4-BE49-F238E27FC236}">
                    <a16:creationId xmlns:a16="http://schemas.microsoft.com/office/drawing/2014/main" id="{1AB663BA-5D0F-583B-804D-3D496D4DC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5" name="Imagem 94">
                <a:extLst>
                  <a:ext uri="{FF2B5EF4-FFF2-40B4-BE49-F238E27FC236}">
                    <a16:creationId xmlns:a16="http://schemas.microsoft.com/office/drawing/2014/main" id="{2E42C5E6-6109-BA11-0D43-C5F921337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6" name="Imagem 95">
                <a:extLst>
                  <a:ext uri="{FF2B5EF4-FFF2-40B4-BE49-F238E27FC236}">
                    <a16:creationId xmlns:a16="http://schemas.microsoft.com/office/drawing/2014/main" id="{246755F3-1C6F-B526-3E21-80E78BFF4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7" name="Imagem 96">
                <a:extLst>
                  <a:ext uri="{FF2B5EF4-FFF2-40B4-BE49-F238E27FC236}">
                    <a16:creationId xmlns:a16="http://schemas.microsoft.com/office/drawing/2014/main" id="{6B400C15-D83E-BB8C-7D8A-50C6FDC40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8" name="Imagem 97">
                <a:extLst>
                  <a:ext uri="{FF2B5EF4-FFF2-40B4-BE49-F238E27FC236}">
                    <a16:creationId xmlns:a16="http://schemas.microsoft.com/office/drawing/2014/main" id="{E866A31D-3802-4135-FE22-768861017D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9" name="Imagem 98">
                <a:extLst>
                  <a:ext uri="{FF2B5EF4-FFF2-40B4-BE49-F238E27FC236}">
                    <a16:creationId xmlns:a16="http://schemas.microsoft.com/office/drawing/2014/main" id="{92FA1BD4-B50D-4A74-3DC3-11A487A6CC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0" name="Imagem 99">
                <a:extLst>
                  <a:ext uri="{FF2B5EF4-FFF2-40B4-BE49-F238E27FC236}">
                    <a16:creationId xmlns:a16="http://schemas.microsoft.com/office/drawing/2014/main" id="{5187B635-E84A-61D1-49E7-118200AE4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1" name="Imagem 100">
                <a:extLst>
                  <a:ext uri="{FF2B5EF4-FFF2-40B4-BE49-F238E27FC236}">
                    <a16:creationId xmlns:a16="http://schemas.microsoft.com/office/drawing/2014/main" id="{2D606873-4387-0049-20F9-E246F8B09B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2" name="Imagem 101">
                <a:extLst>
                  <a:ext uri="{FF2B5EF4-FFF2-40B4-BE49-F238E27FC236}">
                    <a16:creationId xmlns:a16="http://schemas.microsoft.com/office/drawing/2014/main" id="{7C378CF4-3ACD-DCA2-0566-48D2B0D16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03" name="Agrupar 102">
              <a:extLst>
                <a:ext uri="{FF2B5EF4-FFF2-40B4-BE49-F238E27FC236}">
                  <a16:creationId xmlns:a16="http://schemas.microsoft.com/office/drawing/2014/main" id="{A8FC4820-4B62-D444-F868-2BFD8A002751}"/>
                </a:ext>
              </a:extLst>
            </p:cNvPr>
            <p:cNvGrpSpPr/>
            <p:nvPr/>
          </p:nvGrpSpPr>
          <p:grpSpPr>
            <a:xfrm>
              <a:off x="7465411" y="4259550"/>
              <a:ext cx="936342" cy="1286332"/>
              <a:chOff x="8579244" y="2393558"/>
              <a:chExt cx="936342" cy="1286332"/>
            </a:xfrm>
          </p:grpSpPr>
          <p:pic>
            <p:nvPicPr>
              <p:cNvPr id="104" name="Imagem 103">
                <a:extLst>
                  <a:ext uri="{FF2B5EF4-FFF2-40B4-BE49-F238E27FC236}">
                    <a16:creationId xmlns:a16="http://schemas.microsoft.com/office/drawing/2014/main" id="{E7F806AE-84F4-4160-8623-096B74579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5" name="Imagem 104">
                <a:extLst>
                  <a:ext uri="{FF2B5EF4-FFF2-40B4-BE49-F238E27FC236}">
                    <a16:creationId xmlns:a16="http://schemas.microsoft.com/office/drawing/2014/main" id="{1C6C4919-8961-4E3F-8C41-2EC041B70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6" name="Imagem 105">
                <a:extLst>
                  <a:ext uri="{FF2B5EF4-FFF2-40B4-BE49-F238E27FC236}">
                    <a16:creationId xmlns:a16="http://schemas.microsoft.com/office/drawing/2014/main" id="{42EC372B-2559-8723-3C1A-8E1660675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7" name="Imagem 106">
                <a:extLst>
                  <a:ext uri="{FF2B5EF4-FFF2-40B4-BE49-F238E27FC236}">
                    <a16:creationId xmlns:a16="http://schemas.microsoft.com/office/drawing/2014/main" id="{B28B669F-2D96-BBCD-E1C7-1711F5E0EE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8" name="Imagem 107">
                <a:extLst>
                  <a:ext uri="{FF2B5EF4-FFF2-40B4-BE49-F238E27FC236}">
                    <a16:creationId xmlns:a16="http://schemas.microsoft.com/office/drawing/2014/main" id="{3E16EC62-807E-39B6-90C2-C2020DEA91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9" name="Imagem 108">
                <a:extLst>
                  <a:ext uri="{FF2B5EF4-FFF2-40B4-BE49-F238E27FC236}">
                    <a16:creationId xmlns:a16="http://schemas.microsoft.com/office/drawing/2014/main" id="{A0640622-A3C5-CBF0-7ECD-1F16BC5BE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0" name="Imagem 109">
                <a:extLst>
                  <a:ext uri="{FF2B5EF4-FFF2-40B4-BE49-F238E27FC236}">
                    <a16:creationId xmlns:a16="http://schemas.microsoft.com/office/drawing/2014/main" id="{5E2D151C-2D01-FB1A-EC2F-AD1F40529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1" name="Imagem 110">
                <a:extLst>
                  <a:ext uri="{FF2B5EF4-FFF2-40B4-BE49-F238E27FC236}">
                    <a16:creationId xmlns:a16="http://schemas.microsoft.com/office/drawing/2014/main" id="{A97AEAF5-C839-2FDC-C343-D0BCCA389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2" name="Imagem 111">
                <a:extLst>
                  <a:ext uri="{FF2B5EF4-FFF2-40B4-BE49-F238E27FC236}">
                    <a16:creationId xmlns:a16="http://schemas.microsoft.com/office/drawing/2014/main" id="{59B9D714-14AA-55A9-BA7A-DA69820F7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3" name="Imagem 112">
                <a:extLst>
                  <a:ext uri="{FF2B5EF4-FFF2-40B4-BE49-F238E27FC236}">
                    <a16:creationId xmlns:a16="http://schemas.microsoft.com/office/drawing/2014/main" id="{D752FEC7-AFE6-D788-7636-BB4BCFD0E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50ECEAB1-D73C-A16A-B7AE-858822719B76}"/>
              </a:ext>
            </a:extLst>
          </p:cNvPr>
          <p:cNvGrpSpPr/>
          <p:nvPr/>
        </p:nvGrpSpPr>
        <p:grpSpPr>
          <a:xfrm>
            <a:off x="9667027" y="2163439"/>
            <a:ext cx="2163763" cy="1898328"/>
            <a:chOff x="9392700" y="3632383"/>
            <a:chExt cx="2163763" cy="1898328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F11FE1A7-D783-ADBA-519F-4D6537C18E75}"/>
                </a:ext>
              </a:extLst>
            </p:cNvPr>
            <p:cNvGrpSpPr/>
            <p:nvPr/>
          </p:nvGrpSpPr>
          <p:grpSpPr>
            <a:xfrm>
              <a:off x="10059217" y="3632383"/>
              <a:ext cx="982762" cy="1174994"/>
              <a:chOff x="6711678" y="3406018"/>
              <a:chExt cx="982762" cy="1174994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36CAA97F-5CFF-3442-CF43-5CABC899D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8C755381-8530-3BCA-EB3B-5B5EBAD47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50776033-9CFC-773E-9D7C-DFB632BDA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BB7A4D77-C185-6425-2B63-039795EEE1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8" name="Imagem 37">
                <a:extLst>
                  <a:ext uri="{FF2B5EF4-FFF2-40B4-BE49-F238E27FC236}">
                    <a16:creationId xmlns:a16="http://schemas.microsoft.com/office/drawing/2014/main" id="{53AF790E-8B4E-92AF-07FC-68859A491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9" name="Imagem 38">
                <a:extLst>
                  <a:ext uri="{FF2B5EF4-FFF2-40B4-BE49-F238E27FC236}">
                    <a16:creationId xmlns:a16="http://schemas.microsoft.com/office/drawing/2014/main" id="{2914D91D-E865-B413-165B-0EC1A4645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0" name="Imagem 39">
                <a:extLst>
                  <a:ext uri="{FF2B5EF4-FFF2-40B4-BE49-F238E27FC236}">
                    <a16:creationId xmlns:a16="http://schemas.microsoft.com/office/drawing/2014/main" id="{E4627998-86F6-9697-4711-933A097FE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1" name="Imagem 40">
                <a:extLst>
                  <a:ext uri="{FF2B5EF4-FFF2-40B4-BE49-F238E27FC236}">
                    <a16:creationId xmlns:a16="http://schemas.microsoft.com/office/drawing/2014/main" id="{DF35444B-DA0B-785D-DB8B-3D1210CA4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2" name="Imagem 41">
                <a:extLst>
                  <a:ext uri="{FF2B5EF4-FFF2-40B4-BE49-F238E27FC236}">
                    <a16:creationId xmlns:a16="http://schemas.microsoft.com/office/drawing/2014/main" id="{A9891134-46EB-6623-A7D9-06A346132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3" name="Imagem 42">
                <a:extLst>
                  <a:ext uri="{FF2B5EF4-FFF2-40B4-BE49-F238E27FC236}">
                    <a16:creationId xmlns:a16="http://schemas.microsoft.com/office/drawing/2014/main" id="{E916E30B-94D7-5002-82CB-E7F92DE59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A224FF1B-8568-84FB-7C4B-E8D11138FCE1}"/>
                </a:ext>
              </a:extLst>
            </p:cNvPr>
            <p:cNvGrpSpPr/>
            <p:nvPr/>
          </p:nvGrpSpPr>
          <p:grpSpPr>
            <a:xfrm>
              <a:off x="9392700" y="3861887"/>
              <a:ext cx="982762" cy="1174994"/>
              <a:chOff x="6711678" y="3406018"/>
              <a:chExt cx="982762" cy="1174994"/>
            </a:xfrm>
          </p:grpSpPr>
          <p:pic>
            <p:nvPicPr>
              <p:cNvPr id="67" name="Imagem 66">
                <a:extLst>
                  <a:ext uri="{FF2B5EF4-FFF2-40B4-BE49-F238E27FC236}">
                    <a16:creationId xmlns:a16="http://schemas.microsoft.com/office/drawing/2014/main" id="{9446D7B4-1F82-8DB1-CF4E-2BC80A657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8" name="Imagem 67">
                <a:extLst>
                  <a:ext uri="{FF2B5EF4-FFF2-40B4-BE49-F238E27FC236}">
                    <a16:creationId xmlns:a16="http://schemas.microsoft.com/office/drawing/2014/main" id="{A20C854D-E467-F819-0160-2CC98B5C8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9" name="Imagem 68">
                <a:extLst>
                  <a:ext uri="{FF2B5EF4-FFF2-40B4-BE49-F238E27FC236}">
                    <a16:creationId xmlns:a16="http://schemas.microsoft.com/office/drawing/2014/main" id="{6B124C55-7664-7749-08C6-3276022B0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0" name="Imagem 69">
                <a:extLst>
                  <a:ext uri="{FF2B5EF4-FFF2-40B4-BE49-F238E27FC236}">
                    <a16:creationId xmlns:a16="http://schemas.microsoft.com/office/drawing/2014/main" id="{0C6B6F76-F205-9630-804E-A74FB4F1F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1" name="Imagem 70">
                <a:extLst>
                  <a:ext uri="{FF2B5EF4-FFF2-40B4-BE49-F238E27FC236}">
                    <a16:creationId xmlns:a16="http://schemas.microsoft.com/office/drawing/2014/main" id="{FABDC3F9-798C-E066-70AC-4B83C77DA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2" name="Imagem 71">
                <a:extLst>
                  <a:ext uri="{FF2B5EF4-FFF2-40B4-BE49-F238E27FC236}">
                    <a16:creationId xmlns:a16="http://schemas.microsoft.com/office/drawing/2014/main" id="{4C1F5CEC-25B5-79EE-B5E0-0DA9782F2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3" name="Imagem 72">
                <a:extLst>
                  <a:ext uri="{FF2B5EF4-FFF2-40B4-BE49-F238E27FC236}">
                    <a16:creationId xmlns:a16="http://schemas.microsoft.com/office/drawing/2014/main" id="{8FAF60F4-EA6B-92AD-744E-2E551961A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4" name="Imagem 73">
                <a:extLst>
                  <a:ext uri="{FF2B5EF4-FFF2-40B4-BE49-F238E27FC236}">
                    <a16:creationId xmlns:a16="http://schemas.microsoft.com/office/drawing/2014/main" id="{57ADB3BA-4FC0-E4F8-566E-52F9BCCBC4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5" name="Imagem 74">
                <a:extLst>
                  <a:ext uri="{FF2B5EF4-FFF2-40B4-BE49-F238E27FC236}">
                    <a16:creationId xmlns:a16="http://schemas.microsoft.com/office/drawing/2014/main" id="{6ECB6150-5924-7B97-9974-178472867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6" name="Imagem 75">
                <a:extLst>
                  <a:ext uri="{FF2B5EF4-FFF2-40B4-BE49-F238E27FC236}">
                    <a16:creationId xmlns:a16="http://schemas.microsoft.com/office/drawing/2014/main" id="{50CC1600-C9E8-BFCD-E5F3-2DB9C626CF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88A63C5-0039-82D0-FF35-B32D1ACFBD92}"/>
                </a:ext>
              </a:extLst>
            </p:cNvPr>
            <p:cNvGrpSpPr/>
            <p:nvPr/>
          </p:nvGrpSpPr>
          <p:grpSpPr>
            <a:xfrm>
              <a:off x="10573701" y="3825270"/>
              <a:ext cx="982762" cy="1174994"/>
              <a:chOff x="6711678" y="3406018"/>
              <a:chExt cx="982762" cy="1174994"/>
            </a:xfrm>
          </p:grpSpPr>
          <p:pic>
            <p:nvPicPr>
              <p:cNvPr id="115" name="Imagem 114">
                <a:extLst>
                  <a:ext uri="{FF2B5EF4-FFF2-40B4-BE49-F238E27FC236}">
                    <a16:creationId xmlns:a16="http://schemas.microsoft.com/office/drawing/2014/main" id="{20861CAF-DB02-90BD-1F7A-B2704873C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6" name="Imagem 115">
                <a:extLst>
                  <a:ext uri="{FF2B5EF4-FFF2-40B4-BE49-F238E27FC236}">
                    <a16:creationId xmlns:a16="http://schemas.microsoft.com/office/drawing/2014/main" id="{420B9AFB-5811-80D8-001C-B61F615AC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7" name="Imagem 116">
                <a:extLst>
                  <a:ext uri="{FF2B5EF4-FFF2-40B4-BE49-F238E27FC236}">
                    <a16:creationId xmlns:a16="http://schemas.microsoft.com/office/drawing/2014/main" id="{204488CE-4362-0DF5-2D3A-AC44954C1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8" name="Imagem 117">
                <a:extLst>
                  <a:ext uri="{FF2B5EF4-FFF2-40B4-BE49-F238E27FC236}">
                    <a16:creationId xmlns:a16="http://schemas.microsoft.com/office/drawing/2014/main" id="{13246226-E434-E61B-AA7C-8C624E302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9" name="Imagem 118">
                <a:extLst>
                  <a:ext uri="{FF2B5EF4-FFF2-40B4-BE49-F238E27FC236}">
                    <a16:creationId xmlns:a16="http://schemas.microsoft.com/office/drawing/2014/main" id="{7F927962-5BEF-FD39-A21B-7688076BD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0" name="Imagem 119">
                <a:extLst>
                  <a:ext uri="{FF2B5EF4-FFF2-40B4-BE49-F238E27FC236}">
                    <a16:creationId xmlns:a16="http://schemas.microsoft.com/office/drawing/2014/main" id="{60B3B235-49ED-3565-4760-2447166F72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1" name="Imagem 120">
                <a:extLst>
                  <a:ext uri="{FF2B5EF4-FFF2-40B4-BE49-F238E27FC236}">
                    <a16:creationId xmlns:a16="http://schemas.microsoft.com/office/drawing/2014/main" id="{55B8D6CA-05AA-5337-87C3-A79FE9EB2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2" name="Imagem 121">
                <a:extLst>
                  <a:ext uri="{FF2B5EF4-FFF2-40B4-BE49-F238E27FC236}">
                    <a16:creationId xmlns:a16="http://schemas.microsoft.com/office/drawing/2014/main" id="{9DA725FB-C213-4FCF-2AC3-1133C788B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3" name="Imagem 122">
                <a:extLst>
                  <a:ext uri="{FF2B5EF4-FFF2-40B4-BE49-F238E27FC236}">
                    <a16:creationId xmlns:a16="http://schemas.microsoft.com/office/drawing/2014/main" id="{A3D1492F-F6EE-CBA7-4A56-EDFAA2DDC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4" name="Imagem 123">
                <a:extLst>
                  <a:ext uri="{FF2B5EF4-FFF2-40B4-BE49-F238E27FC236}">
                    <a16:creationId xmlns:a16="http://schemas.microsoft.com/office/drawing/2014/main" id="{5A3CA7C3-BD62-1294-8824-9DB40863F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4B232FDE-8B4F-2393-3F5C-DEACC6C4565E}"/>
                </a:ext>
              </a:extLst>
            </p:cNvPr>
            <p:cNvGrpSpPr/>
            <p:nvPr/>
          </p:nvGrpSpPr>
          <p:grpSpPr>
            <a:xfrm>
              <a:off x="9641130" y="4355717"/>
              <a:ext cx="982762" cy="1174994"/>
              <a:chOff x="6711678" y="3406018"/>
              <a:chExt cx="982762" cy="1174994"/>
            </a:xfrm>
          </p:grpSpPr>
          <p:pic>
            <p:nvPicPr>
              <p:cNvPr id="126" name="Imagem 125">
                <a:extLst>
                  <a:ext uri="{FF2B5EF4-FFF2-40B4-BE49-F238E27FC236}">
                    <a16:creationId xmlns:a16="http://schemas.microsoft.com/office/drawing/2014/main" id="{792AEE81-CD6F-0496-AC2E-6A8EB140A9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7" name="Imagem 126">
                <a:extLst>
                  <a:ext uri="{FF2B5EF4-FFF2-40B4-BE49-F238E27FC236}">
                    <a16:creationId xmlns:a16="http://schemas.microsoft.com/office/drawing/2014/main" id="{FADBD6DA-7060-C250-6A7D-F56A8A532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8" name="Imagem 127">
                <a:extLst>
                  <a:ext uri="{FF2B5EF4-FFF2-40B4-BE49-F238E27FC236}">
                    <a16:creationId xmlns:a16="http://schemas.microsoft.com/office/drawing/2014/main" id="{EEE3C963-7B28-328A-699C-CC4202A13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9" name="Imagem 128">
                <a:extLst>
                  <a:ext uri="{FF2B5EF4-FFF2-40B4-BE49-F238E27FC236}">
                    <a16:creationId xmlns:a16="http://schemas.microsoft.com/office/drawing/2014/main" id="{1B714E71-ED76-CBDE-271F-17678980B5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0" name="Imagem 129">
                <a:extLst>
                  <a:ext uri="{FF2B5EF4-FFF2-40B4-BE49-F238E27FC236}">
                    <a16:creationId xmlns:a16="http://schemas.microsoft.com/office/drawing/2014/main" id="{98859DF1-FC7C-8170-9001-F3B59F029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1" name="Imagem 130">
                <a:extLst>
                  <a:ext uri="{FF2B5EF4-FFF2-40B4-BE49-F238E27FC236}">
                    <a16:creationId xmlns:a16="http://schemas.microsoft.com/office/drawing/2014/main" id="{ED4C36D2-524B-039B-7D21-BA0E937F2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2" name="Imagem 131">
                <a:extLst>
                  <a:ext uri="{FF2B5EF4-FFF2-40B4-BE49-F238E27FC236}">
                    <a16:creationId xmlns:a16="http://schemas.microsoft.com/office/drawing/2014/main" id="{1DFD892A-33AF-5FA7-1E5A-CD8996204D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3" name="Imagem 132">
                <a:extLst>
                  <a:ext uri="{FF2B5EF4-FFF2-40B4-BE49-F238E27FC236}">
                    <a16:creationId xmlns:a16="http://schemas.microsoft.com/office/drawing/2014/main" id="{77C20BBB-A76C-E1F9-2444-7384058F1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4" name="Imagem 133">
                <a:extLst>
                  <a:ext uri="{FF2B5EF4-FFF2-40B4-BE49-F238E27FC236}">
                    <a16:creationId xmlns:a16="http://schemas.microsoft.com/office/drawing/2014/main" id="{607536B5-D673-4355-F911-499323ACB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5" name="Imagem 134">
                <a:extLst>
                  <a:ext uri="{FF2B5EF4-FFF2-40B4-BE49-F238E27FC236}">
                    <a16:creationId xmlns:a16="http://schemas.microsoft.com/office/drawing/2014/main" id="{87D6DECF-1852-D2AC-A12C-64176047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36" name="Agrupar 135">
              <a:extLst>
                <a:ext uri="{FF2B5EF4-FFF2-40B4-BE49-F238E27FC236}">
                  <a16:creationId xmlns:a16="http://schemas.microsoft.com/office/drawing/2014/main" id="{FCBCC696-155E-061C-0C41-060C326024DA}"/>
                </a:ext>
              </a:extLst>
            </p:cNvPr>
            <p:cNvGrpSpPr/>
            <p:nvPr/>
          </p:nvGrpSpPr>
          <p:grpSpPr>
            <a:xfrm>
              <a:off x="10289723" y="4280610"/>
              <a:ext cx="982762" cy="1174994"/>
              <a:chOff x="6711678" y="3406018"/>
              <a:chExt cx="982762" cy="1174994"/>
            </a:xfrm>
          </p:grpSpPr>
          <p:pic>
            <p:nvPicPr>
              <p:cNvPr id="137" name="Imagem 136">
                <a:extLst>
                  <a:ext uri="{FF2B5EF4-FFF2-40B4-BE49-F238E27FC236}">
                    <a16:creationId xmlns:a16="http://schemas.microsoft.com/office/drawing/2014/main" id="{C3474827-F395-2DDA-5D09-6102DA1B3F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8" name="Imagem 137">
                <a:extLst>
                  <a:ext uri="{FF2B5EF4-FFF2-40B4-BE49-F238E27FC236}">
                    <a16:creationId xmlns:a16="http://schemas.microsoft.com/office/drawing/2014/main" id="{0E7410AC-5AE3-CFC6-36A7-61CC09CA6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9" name="Imagem 138">
                <a:extLst>
                  <a:ext uri="{FF2B5EF4-FFF2-40B4-BE49-F238E27FC236}">
                    <a16:creationId xmlns:a16="http://schemas.microsoft.com/office/drawing/2014/main" id="{084E70FA-CA4E-29B5-9FA1-841E4A3B4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0" name="Imagem 139">
                <a:extLst>
                  <a:ext uri="{FF2B5EF4-FFF2-40B4-BE49-F238E27FC236}">
                    <a16:creationId xmlns:a16="http://schemas.microsoft.com/office/drawing/2014/main" id="{0D7B96CA-E5D2-6148-B24E-945E1E60A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1" name="Imagem 140">
                <a:extLst>
                  <a:ext uri="{FF2B5EF4-FFF2-40B4-BE49-F238E27FC236}">
                    <a16:creationId xmlns:a16="http://schemas.microsoft.com/office/drawing/2014/main" id="{3BE98255-C799-92F1-FBDA-6EDCB2CBE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2" name="Imagem 141">
                <a:extLst>
                  <a:ext uri="{FF2B5EF4-FFF2-40B4-BE49-F238E27FC236}">
                    <a16:creationId xmlns:a16="http://schemas.microsoft.com/office/drawing/2014/main" id="{AFEDEB00-543A-69E5-83C9-788CBC8AE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3" name="Imagem 142">
                <a:extLst>
                  <a:ext uri="{FF2B5EF4-FFF2-40B4-BE49-F238E27FC236}">
                    <a16:creationId xmlns:a16="http://schemas.microsoft.com/office/drawing/2014/main" id="{03AC3670-4CD3-1D81-6681-B91B436BFB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4" name="Imagem 143">
                <a:extLst>
                  <a:ext uri="{FF2B5EF4-FFF2-40B4-BE49-F238E27FC236}">
                    <a16:creationId xmlns:a16="http://schemas.microsoft.com/office/drawing/2014/main" id="{0151A1D0-0134-6525-283E-0BA2CE3DE6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5" name="Imagem 144">
                <a:extLst>
                  <a:ext uri="{FF2B5EF4-FFF2-40B4-BE49-F238E27FC236}">
                    <a16:creationId xmlns:a16="http://schemas.microsoft.com/office/drawing/2014/main" id="{00523CCE-04FF-8D1A-C5ED-AE6C33E04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6" name="Imagem 145">
                <a:extLst>
                  <a:ext uri="{FF2B5EF4-FFF2-40B4-BE49-F238E27FC236}">
                    <a16:creationId xmlns:a16="http://schemas.microsoft.com/office/drawing/2014/main" id="{7FE3765E-A6B3-791E-DBE5-B98B35758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</p:grpSp>
      <p:sp>
        <p:nvSpPr>
          <p:cNvPr id="149" name="Colchete Direito 148">
            <a:extLst>
              <a:ext uri="{FF2B5EF4-FFF2-40B4-BE49-F238E27FC236}">
                <a16:creationId xmlns:a16="http://schemas.microsoft.com/office/drawing/2014/main" id="{FDDCA39C-0C1C-5E50-0EA0-C1C20575BDB3}"/>
              </a:ext>
            </a:extLst>
          </p:cNvPr>
          <p:cNvSpPr/>
          <p:nvPr/>
        </p:nvSpPr>
        <p:spPr>
          <a:xfrm rot="5400000">
            <a:off x="9190182" y="3481134"/>
            <a:ext cx="62765" cy="381797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Nunito" pitchFamily="2" charset="77"/>
            </a:endParaRP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97CC78F4-81B4-1DCC-7D3E-F33097C21BD2}"/>
              </a:ext>
            </a:extLst>
          </p:cNvPr>
          <p:cNvSpPr txBox="1"/>
          <p:nvPr/>
        </p:nvSpPr>
        <p:spPr>
          <a:xfrm>
            <a:off x="8551865" y="5485712"/>
            <a:ext cx="1333462" cy="400110"/>
          </a:xfrm>
          <a:prstGeom prst="rect">
            <a:avLst/>
          </a:prstGeom>
          <a:solidFill>
            <a:srgbClr val="0095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p</a:t>
            </a:r>
            <a:r>
              <a:rPr lang="pt-BR" sz="2000" b="1" dirty="0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 = 0,007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0B3ABA78-D8F0-53B7-AA6F-366DD5F7BAC9}"/>
              </a:ext>
            </a:extLst>
          </p:cNvPr>
          <p:cNvSpPr txBox="1"/>
          <p:nvPr/>
        </p:nvSpPr>
        <p:spPr>
          <a:xfrm>
            <a:off x="1580695" y="12746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Cenário 1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CD87B205-2A2E-EF87-B530-20B709189462}"/>
              </a:ext>
            </a:extLst>
          </p:cNvPr>
          <p:cNvSpPr txBox="1"/>
          <p:nvPr/>
        </p:nvSpPr>
        <p:spPr>
          <a:xfrm>
            <a:off x="8120921" y="12746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Cenário 2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B0D0BC5E-86FB-3AD0-99B0-334BB838C700}"/>
              </a:ext>
            </a:extLst>
          </p:cNvPr>
          <p:cNvSpPr txBox="1"/>
          <p:nvPr/>
        </p:nvSpPr>
        <p:spPr>
          <a:xfrm>
            <a:off x="388577" y="427558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181F5B38-E61E-4529-56C0-67C729A7515B}"/>
              </a:ext>
            </a:extLst>
          </p:cNvPr>
          <p:cNvSpPr txBox="1"/>
          <p:nvPr/>
        </p:nvSpPr>
        <p:spPr>
          <a:xfrm>
            <a:off x="3354008" y="427364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9274CC43-70F5-1125-9A25-355F8D11227A}"/>
              </a:ext>
            </a:extLst>
          </p:cNvPr>
          <p:cNvSpPr txBox="1"/>
          <p:nvPr/>
        </p:nvSpPr>
        <p:spPr>
          <a:xfrm>
            <a:off x="6974304" y="4922013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50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65D56EBF-764A-52A7-8E07-8789C545CE49}"/>
              </a:ext>
            </a:extLst>
          </p:cNvPr>
          <p:cNvSpPr txBox="1"/>
          <p:nvPr/>
        </p:nvSpPr>
        <p:spPr>
          <a:xfrm>
            <a:off x="9939735" y="4920073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20676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84BFF35-A15A-D26B-1AE2-55327F7D6C37}"/>
              </a:ext>
            </a:extLst>
          </p:cNvPr>
          <p:cNvSpPr/>
          <p:nvPr/>
        </p:nvSpPr>
        <p:spPr>
          <a:xfrm>
            <a:off x="657922" y="2520175"/>
            <a:ext cx="3222703" cy="1951464"/>
          </a:xfrm>
          <a:prstGeom prst="rect">
            <a:avLst/>
          </a:prstGeom>
          <a:solidFill>
            <a:schemeClr val="bg1"/>
          </a:solidFill>
          <a:ln w="38100">
            <a:solidFill>
              <a:srgbClr val="00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rgbClr val="0095A2"/>
                </a:solidFill>
                <a:latin typeface="Nunito" pitchFamily="2" charset="77"/>
              </a:rPr>
              <a:t>d</a:t>
            </a:r>
            <a:r>
              <a:rPr lang="pt-BR" b="1" dirty="0">
                <a:solidFill>
                  <a:srgbClr val="0095A2"/>
                </a:solidFill>
                <a:latin typeface="Nunito" pitchFamily="2" charset="77"/>
              </a:rPr>
              <a:t> de Cohen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Usado quando: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 err="1">
                <a:solidFill>
                  <a:schemeClr val="tx1"/>
                </a:solidFill>
                <a:latin typeface="Nunito" pitchFamily="2" charset="77"/>
              </a:rPr>
              <a:t>n</a:t>
            </a:r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 ≥ 20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Variâncias são homogêneas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BF67071-BC8D-7BB4-1A6C-524804F36D54}"/>
              </a:ext>
            </a:extLst>
          </p:cNvPr>
          <p:cNvSpPr/>
          <p:nvPr/>
        </p:nvSpPr>
        <p:spPr>
          <a:xfrm>
            <a:off x="4484647" y="2520175"/>
            <a:ext cx="3222703" cy="1951464"/>
          </a:xfrm>
          <a:prstGeom prst="rect">
            <a:avLst/>
          </a:prstGeom>
          <a:solidFill>
            <a:schemeClr val="bg1"/>
          </a:solidFill>
          <a:ln w="38100">
            <a:solidFill>
              <a:srgbClr val="00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95A2"/>
                </a:solidFill>
                <a:latin typeface="Nunito" pitchFamily="2" charset="77"/>
              </a:rPr>
              <a:t>g de Hedges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Usado quando: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 err="1">
                <a:solidFill>
                  <a:schemeClr val="tx1"/>
                </a:solidFill>
                <a:latin typeface="Nunito" pitchFamily="2" charset="77"/>
              </a:rPr>
              <a:t>n</a:t>
            </a:r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 &lt; 20</a:t>
            </a: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Variâncias são homogêneas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10D383A-BA76-DBB7-7E2D-43353DF40E00}"/>
              </a:ext>
            </a:extLst>
          </p:cNvPr>
          <p:cNvSpPr/>
          <p:nvPr/>
        </p:nvSpPr>
        <p:spPr>
          <a:xfrm>
            <a:off x="8311375" y="2520175"/>
            <a:ext cx="3222703" cy="1951464"/>
          </a:xfrm>
          <a:prstGeom prst="rect">
            <a:avLst/>
          </a:prstGeom>
          <a:solidFill>
            <a:schemeClr val="bg1"/>
          </a:solidFill>
          <a:ln w="38100">
            <a:solidFill>
              <a:srgbClr val="0095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95A2"/>
                </a:solidFill>
                <a:latin typeface="Nunito" pitchFamily="2" charset="77"/>
              </a:rPr>
              <a:t>delta de Glass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Usado quando: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  <a:p>
            <a:pPr algn="ctr"/>
            <a:r>
              <a:rPr lang="pt-BR" dirty="0">
                <a:solidFill>
                  <a:schemeClr val="tx1"/>
                </a:solidFill>
                <a:latin typeface="Nunito" pitchFamily="2" charset="77"/>
              </a:rPr>
              <a:t>Variâncias são heterogêneas</a:t>
            </a:r>
          </a:p>
          <a:p>
            <a:pPr algn="ctr"/>
            <a:endParaRPr lang="pt-BR" dirty="0">
              <a:solidFill>
                <a:schemeClr val="tx1"/>
              </a:solidFill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6582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204B6E2B-24DF-8435-BD59-5999590E43ED}"/>
              </a:ext>
            </a:extLst>
          </p:cNvPr>
          <p:cNvSpPr/>
          <p:nvPr/>
        </p:nvSpPr>
        <p:spPr>
          <a:xfrm>
            <a:off x="1466086" y="0"/>
            <a:ext cx="8500874" cy="6021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346260D-41CB-C074-F5B4-57EA1E4E28B4}"/>
              </a:ext>
            </a:extLst>
          </p:cNvPr>
          <p:cNvGrpSpPr/>
          <p:nvPr/>
        </p:nvGrpSpPr>
        <p:grpSpPr>
          <a:xfrm>
            <a:off x="1466086" y="864464"/>
            <a:ext cx="7573411" cy="4922382"/>
            <a:chOff x="1466086" y="864464"/>
            <a:chExt cx="7573411" cy="492238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9CC58513-29A1-8404-50BE-F79CE9A42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66086" y="864464"/>
              <a:ext cx="7389060" cy="4922382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3A6C9A1-8B3A-964B-6E31-2C33F57D88A9}"/>
                </a:ext>
              </a:extLst>
            </p:cNvPr>
            <p:cNvSpPr/>
            <p:nvPr/>
          </p:nvSpPr>
          <p:spPr>
            <a:xfrm>
              <a:off x="1466086" y="864464"/>
              <a:ext cx="7573411" cy="389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93C90C5-4453-1828-6742-BDBECC6BE967}"/>
                </a:ext>
              </a:extLst>
            </p:cNvPr>
            <p:cNvSpPr/>
            <p:nvPr/>
          </p:nvSpPr>
          <p:spPr>
            <a:xfrm>
              <a:off x="4875494" y="1071154"/>
              <a:ext cx="3506509" cy="763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AA3D173-E825-BE01-865B-EADB287845A3}"/>
                </a:ext>
              </a:extLst>
            </p:cNvPr>
            <p:cNvSpPr/>
            <p:nvPr/>
          </p:nvSpPr>
          <p:spPr>
            <a:xfrm>
              <a:off x="3889951" y="2194560"/>
              <a:ext cx="2275717" cy="209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09BB51-83B2-2097-2F42-4B38948EE3A5}"/>
              </a:ext>
            </a:extLst>
          </p:cNvPr>
          <p:cNvSpPr txBox="1"/>
          <p:nvPr/>
        </p:nvSpPr>
        <p:spPr>
          <a:xfrm>
            <a:off x="2571683" y="356632"/>
            <a:ext cx="3934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Esse estudo diz que massagem melhora o sono, em comparação a um grupo controle!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5AAAA3-8DB8-E911-E340-2C0E578F09D0}"/>
              </a:ext>
            </a:extLst>
          </p:cNvPr>
          <p:cNvSpPr txBox="1"/>
          <p:nvPr/>
        </p:nvSpPr>
        <p:spPr>
          <a:xfrm>
            <a:off x="5725906" y="1206914"/>
            <a:ext cx="4066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Isso é incrível! Quanto tempo a mais o grupo massagem dormiu?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0A0809-5DD5-D707-EEAE-DAD5D78FE727}"/>
              </a:ext>
            </a:extLst>
          </p:cNvPr>
          <p:cNvSpPr txBox="1"/>
          <p:nvPr/>
        </p:nvSpPr>
        <p:spPr>
          <a:xfrm>
            <a:off x="4644633" y="1968735"/>
            <a:ext cx="1721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... 47 segundos por noite.</a:t>
            </a:r>
          </a:p>
        </p:txBody>
      </p:sp>
    </p:spTree>
    <p:extLst>
      <p:ext uri="{BB962C8B-B14F-4D97-AF65-F5344CB8AC3E}">
        <p14:creationId xmlns:p14="http://schemas.microsoft.com/office/powerpoint/2010/main" val="63186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88811-3720-5F9A-DF52-931692109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BB54844E-44CC-4DFE-8DC6-4CA478DF1406}"/>
              </a:ext>
            </a:extLst>
          </p:cNvPr>
          <p:cNvGrpSpPr/>
          <p:nvPr/>
        </p:nvGrpSpPr>
        <p:grpSpPr>
          <a:xfrm>
            <a:off x="798881" y="2909388"/>
            <a:ext cx="936342" cy="1286332"/>
            <a:chOff x="8579244" y="2393558"/>
            <a:chExt cx="936342" cy="1286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CF88EEB-DB10-A443-AA50-BC918E72F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985" y="2393558"/>
              <a:ext cx="288000" cy="59288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C46F683E-407A-C41C-27CF-01AE36352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27" y="2554313"/>
              <a:ext cx="288000" cy="59288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C5A268C-2507-535A-8B89-BD6F4B129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502" y="2717288"/>
              <a:ext cx="288000" cy="59288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ED1DB3EA-2C08-488B-6D55-ECAF87CF2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85" y="2554312"/>
              <a:ext cx="288000" cy="59288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BE3F50E-258C-9373-1DC6-B1AFDC814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244" y="2749917"/>
              <a:ext cx="288000" cy="59288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556CEE3-2F11-555E-1B97-494FF00C0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686724"/>
              <a:ext cx="288000" cy="59288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7B31FE3-E197-009B-58FC-DE429933A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505" y="2850756"/>
              <a:ext cx="288000" cy="592889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B35DBE38-D4B8-C909-5EC8-1F6D357A4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985355"/>
              <a:ext cx="288000" cy="59288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1FFC568-EF16-2D82-F348-A72F65F64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10" y="2956096"/>
              <a:ext cx="288000" cy="5928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4F89DABC-55E0-7596-3893-081EBC125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093" y="3087001"/>
              <a:ext cx="288000" cy="592889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F015EB5-9C96-7E91-CAB0-11FC3A88AA14}"/>
              </a:ext>
            </a:extLst>
          </p:cNvPr>
          <p:cNvGrpSpPr/>
          <p:nvPr/>
        </p:nvGrpSpPr>
        <p:grpSpPr>
          <a:xfrm>
            <a:off x="3770615" y="2993528"/>
            <a:ext cx="982762" cy="1174994"/>
            <a:chOff x="6711678" y="3406018"/>
            <a:chExt cx="982762" cy="11749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8F89147C-B663-F02A-B65C-8A885C600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85" y="3406018"/>
              <a:ext cx="288000" cy="59288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071E8E8D-D0D7-77B8-EF9B-D05CC054E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092" y="3490574"/>
              <a:ext cx="288000" cy="592889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54577215-FB18-6392-C0A2-CEFCADF20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446469"/>
              <a:ext cx="288000" cy="5928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DEA6AF3-6B9E-48FF-8C65-4BC3D5FCC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199" y="3636126"/>
              <a:ext cx="288000" cy="59288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7300CF6A-386A-5634-18AD-2176AF1F3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5" y="3742913"/>
              <a:ext cx="288000" cy="592889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C0EF505-9BC8-8518-D9E6-0B8412E3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78" y="3669766"/>
              <a:ext cx="288000" cy="59288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3C98438C-985B-31FD-07CA-BADB8202B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40" y="3664923"/>
              <a:ext cx="288000" cy="59288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0178074D-1445-7867-118C-60AF5E891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7" y="3988123"/>
              <a:ext cx="288000" cy="592889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31F2A7F1-5795-B4F7-09F7-08DD8E886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848014"/>
              <a:ext cx="288000" cy="59288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09918D0F-09CF-A315-1790-A0C0CC600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147" y="3946821"/>
              <a:ext cx="288000" cy="592889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1DC863B-F65D-E1A8-09BB-172A960C2224}"/>
              </a:ext>
            </a:extLst>
          </p:cNvPr>
          <p:cNvSpPr txBox="1"/>
          <p:nvPr/>
        </p:nvSpPr>
        <p:spPr>
          <a:xfrm>
            <a:off x="221669" y="249644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AC80474-EEAD-464F-899A-2A1847A0EF85}"/>
              </a:ext>
            </a:extLst>
          </p:cNvPr>
          <p:cNvSpPr txBox="1"/>
          <p:nvPr/>
        </p:nvSpPr>
        <p:spPr>
          <a:xfrm>
            <a:off x="3194102" y="249644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F8FBE3A-0184-E755-E7DB-A9EE2052EE42}"/>
              </a:ext>
            </a:extLst>
          </p:cNvPr>
          <p:cNvSpPr txBox="1"/>
          <p:nvPr/>
        </p:nvSpPr>
        <p:spPr>
          <a:xfrm>
            <a:off x="492755" y="4296274"/>
            <a:ext cx="15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105,8 mg/dl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7575183-7558-0E44-625C-6DC5BC366941}"/>
              </a:ext>
            </a:extLst>
          </p:cNvPr>
          <p:cNvSpPr txBox="1"/>
          <p:nvPr/>
        </p:nvSpPr>
        <p:spPr>
          <a:xfrm>
            <a:off x="3591593" y="4296274"/>
            <a:ext cx="133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98,0 mg/dl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AB60DC5A-4C7D-175E-EAFD-7E20D1D0F837}"/>
              </a:ext>
            </a:extLst>
          </p:cNvPr>
          <p:cNvSpPr txBox="1"/>
          <p:nvPr/>
        </p:nvSpPr>
        <p:spPr>
          <a:xfrm>
            <a:off x="492755" y="507183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81102719-27A1-04EC-CE9B-4D727D574DD6}"/>
              </a:ext>
            </a:extLst>
          </p:cNvPr>
          <p:cNvSpPr txBox="1"/>
          <p:nvPr/>
        </p:nvSpPr>
        <p:spPr>
          <a:xfrm>
            <a:off x="3458186" y="506989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8ACB77-39D5-9621-FDCA-8D2CD41EB031}"/>
              </a:ext>
            </a:extLst>
          </p:cNvPr>
          <p:cNvSpPr txBox="1"/>
          <p:nvPr/>
        </p:nvSpPr>
        <p:spPr>
          <a:xfrm>
            <a:off x="8252349" y="1200753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Valor de </a:t>
            </a:r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p</a:t>
            </a:r>
            <a:endParaRPr lang="pt-BR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C3738F-2CEC-B742-248E-9AB27C7BA253}"/>
              </a:ext>
            </a:extLst>
          </p:cNvPr>
          <p:cNvSpPr txBox="1"/>
          <p:nvPr/>
        </p:nvSpPr>
        <p:spPr>
          <a:xfrm>
            <a:off x="7050372" y="2624196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&gt; 0,05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3D67909-FB00-26CD-8DB3-00B8A637DD64}"/>
              </a:ext>
            </a:extLst>
          </p:cNvPr>
          <p:cNvSpPr txBox="1"/>
          <p:nvPr/>
        </p:nvSpPr>
        <p:spPr>
          <a:xfrm>
            <a:off x="9429079" y="2621355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≤ 0,05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CAC9B6E0-7E6F-2160-654B-008726A55A56}"/>
              </a:ext>
            </a:extLst>
          </p:cNvPr>
          <p:cNvSpPr txBox="1"/>
          <p:nvPr/>
        </p:nvSpPr>
        <p:spPr>
          <a:xfrm>
            <a:off x="7002687" y="3626867"/>
            <a:ext cx="168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Não rejeitamos H</a:t>
            </a:r>
            <a:r>
              <a:rPr lang="pt-BR" baseline="-25000" dirty="0">
                <a:latin typeface="Nunito" pitchFamily="2" charset="77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43027FCC-DEFF-85C0-7E1E-B8CFC4680C3E}"/>
              </a:ext>
            </a:extLst>
          </p:cNvPr>
          <p:cNvSpPr txBox="1"/>
          <p:nvPr/>
        </p:nvSpPr>
        <p:spPr>
          <a:xfrm>
            <a:off x="9381394" y="3628383"/>
            <a:ext cx="168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Rejeitamos H</a:t>
            </a:r>
            <a:r>
              <a:rPr lang="pt-BR" baseline="-25000" dirty="0">
                <a:latin typeface="Nunito" pitchFamily="2" charset="77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B48C9E91-88C1-6ACB-0970-C6C1B9892EBA}"/>
              </a:ext>
            </a:extLst>
          </p:cNvPr>
          <p:cNvSpPr txBox="1"/>
          <p:nvPr/>
        </p:nvSpPr>
        <p:spPr>
          <a:xfrm>
            <a:off x="6825401" y="4977565"/>
            <a:ext cx="2036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Os grupos não diferem estatisticamente</a:t>
            </a:r>
            <a:endParaRPr lang="pt-BR" baseline="-25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711394DD-7B05-EFAE-89D9-5CC4A58DE73B}"/>
              </a:ext>
            </a:extLst>
          </p:cNvPr>
          <p:cNvSpPr txBox="1"/>
          <p:nvPr/>
        </p:nvSpPr>
        <p:spPr>
          <a:xfrm>
            <a:off x="9204109" y="4977565"/>
            <a:ext cx="2036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Os grupos diferem estatisticamente</a:t>
            </a:r>
            <a:endParaRPr lang="pt-BR" baseline="-25000" dirty="0">
              <a:latin typeface="Nunito" pitchFamily="2" charset="77"/>
              <a:cs typeface="Arial" panose="020B0604020202020204" pitchFamily="34" charset="0"/>
            </a:endParaRPr>
          </a:p>
        </p:txBody>
      </p:sp>
      <p:cxnSp>
        <p:nvCxnSpPr>
          <p:cNvPr id="163" name="Conector de Seta Reta 162">
            <a:extLst>
              <a:ext uri="{FF2B5EF4-FFF2-40B4-BE49-F238E27FC236}">
                <a16:creationId xmlns:a16="http://schemas.microsoft.com/office/drawing/2014/main" id="{71BC9390-7BC6-9AD9-1A9E-8455637ACB3D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7843508" y="1570085"/>
            <a:ext cx="1201977" cy="1054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de Seta Reta 163">
            <a:extLst>
              <a:ext uri="{FF2B5EF4-FFF2-40B4-BE49-F238E27FC236}">
                <a16:creationId xmlns:a16="http://schemas.microsoft.com/office/drawing/2014/main" id="{E06E176E-A80F-3535-4846-9FD6E114F8E0}"/>
              </a:ext>
            </a:extLst>
          </p:cNvPr>
          <p:cNvCxnSpPr>
            <a:cxnSpLocks/>
            <a:stCxn id="2" idx="2"/>
            <a:endCxn id="32" idx="0"/>
          </p:cNvCxnSpPr>
          <p:nvPr/>
        </p:nvCxnSpPr>
        <p:spPr>
          <a:xfrm>
            <a:off x="9045485" y="1570085"/>
            <a:ext cx="1176730" cy="1051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>
            <a:extLst>
              <a:ext uri="{FF2B5EF4-FFF2-40B4-BE49-F238E27FC236}">
                <a16:creationId xmlns:a16="http://schemas.microsoft.com/office/drawing/2014/main" id="{ED80B1DA-B2B0-F36B-A236-069B4C245A42}"/>
              </a:ext>
            </a:extLst>
          </p:cNvPr>
          <p:cNvCxnSpPr>
            <a:stCxn id="3" idx="2"/>
            <a:endCxn id="153" idx="0"/>
          </p:cNvCxnSpPr>
          <p:nvPr/>
        </p:nvCxnSpPr>
        <p:spPr>
          <a:xfrm flipH="1">
            <a:off x="7843507" y="2993528"/>
            <a:ext cx="1" cy="633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de Seta Reta 168">
            <a:extLst>
              <a:ext uri="{FF2B5EF4-FFF2-40B4-BE49-F238E27FC236}">
                <a16:creationId xmlns:a16="http://schemas.microsoft.com/office/drawing/2014/main" id="{1373CB39-B7A9-0E81-5E16-B0FE13D8CBC4}"/>
              </a:ext>
            </a:extLst>
          </p:cNvPr>
          <p:cNvCxnSpPr/>
          <p:nvPr/>
        </p:nvCxnSpPr>
        <p:spPr>
          <a:xfrm flipH="1">
            <a:off x="10230567" y="2996113"/>
            <a:ext cx="1" cy="633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de Seta Reta 169">
            <a:extLst>
              <a:ext uri="{FF2B5EF4-FFF2-40B4-BE49-F238E27FC236}">
                <a16:creationId xmlns:a16="http://schemas.microsoft.com/office/drawing/2014/main" id="{241B3685-1062-6D75-1B6D-1B3315D2B28E}"/>
              </a:ext>
            </a:extLst>
          </p:cNvPr>
          <p:cNvCxnSpPr>
            <a:cxnSpLocks/>
            <a:stCxn id="153" idx="2"/>
            <a:endCxn id="160" idx="0"/>
          </p:cNvCxnSpPr>
          <p:nvPr/>
        </p:nvCxnSpPr>
        <p:spPr>
          <a:xfrm flipH="1">
            <a:off x="7843506" y="4273198"/>
            <a:ext cx="1" cy="704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>
            <a:extLst>
              <a:ext uri="{FF2B5EF4-FFF2-40B4-BE49-F238E27FC236}">
                <a16:creationId xmlns:a16="http://schemas.microsoft.com/office/drawing/2014/main" id="{A2B7C6D4-7BDC-D917-0EB2-C62D94BC76BB}"/>
              </a:ext>
            </a:extLst>
          </p:cNvPr>
          <p:cNvCxnSpPr>
            <a:cxnSpLocks/>
            <a:endCxn id="161" idx="0"/>
          </p:cNvCxnSpPr>
          <p:nvPr/>
        </p:nvCxnSpPr>
        <p:spPr>
          <a:xfrm flipH="1">
            <a:off x="10222214" y="3996646"/>
            <a:ext cx="8662" cy="980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8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AFD3F-478E-1676-25E6-D4FE77275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DAD9145-608D-732A-C473-3946C6017070}"/>
              </a:ext>
            </a:extLst>
          </p:cNvPr>
          <p:cNvSpPr/>
          <p:nvPr/>
        </p:nvSpPr>
        <p:spPr>
          <a:xfrm>
            <a:off x="2821178" y="1685109"/>
            <a:ext cx="6549644" cy="2756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E35744-D904-96E3-B5CA-1536D72216A2}"/>
              </a:ext>
            </a:extLst>
          </p:cNvPr>
          <p:cNvGrpSpPr/>
          <p:nvPr/>
        </p:nvGrpSpPr>
        <p:grpSpPr>
          <a:xfrm>
            <a:off x="3398390" y="2308497"/>
            <a:ext cx="936342" cy="1286332"/>
            <a:chOff x="8579244" y="2393558"/>
            <a:chExt cx="936342" cy="1286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56F9174-CBD0-EFFE-2FA7-773160694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985" y="2393558"/>
              <a:ext cx="288000" cy="59288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0895BDF-3F43-9060-4745-7ECA6497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27" y="2554313"/>
              <a:ext cx="288000" cy="59288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F723341-9B55-C7A9-1D4D-D5CB31D1B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502" y="2717288"/>
              <a:ext cx="288000" cy="59288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06E09AF-73A7-D6DF-BD31-68E95F523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85" y="2554312"/>
              <a:ext cx="288000" cy="59288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004FAC9-C814-3022-2250-4154B7F50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244" y="2749917"/>
              <a:ext cx="288000" cy="59288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6052D1B-E723-242E-F2F0-21B877DF6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686724"/>
              <a:ext cx="288000" cy="59288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2EB084D-5ED5-92E2-40F6-72A561D94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505" y="2850756"/>
              <a:ext cx="288000" cy="592889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2496CBF-49A5-2D17-DCB8-A7C508A42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985355"/>
              <a:ext cx="288000" cy="59288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B28D488-406C-3336-8110-BD791AD6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10" y="2956096"/>
              <a:ext cx="288000" cy="5928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1FCB8086-6F71-89B4-E659-395CCB27B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093" y="3087001"/>
              <a:ext cx="288000" cy="592889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745A04F-CE11-EB25-3D1E-8256A8E5E095}"/>
              </a:ext>
            </a:extLst>
          </p:cNvPr>
          <p:cNvGrpSpPr/>
          <p:nvPr/>
        </p:nvGrpSpPr>
        <p:grpSpPr>
          <a:xfrm>
            <a:off x="7714829" y="2392637"/>
            <a:ext cx="982762" cy="1174994"/>
            <a:chOff x="6711678" y="3406018"/>
            <a:chExt cx="982762" cy="11749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C86731C5-1B63-35F5-2889-17E31C7A0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85" y="3406018"/>
              <a:ext cx="288000" cy="59288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73C2D8B-B9F3-81DE-BC75-5EB0DA3AD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092" y="3490574"/>
              <a:ext cx="288000" cy="592889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1144834F-7767-439C-F6BA-6899D5930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446469"/>
              <a:ext cx="288000" cy="5928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830F10C8-5418-7822-80EA-2DC7CA0BE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199" y="3636126"/>
              <a:ext cx="288000" cy="59288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C52BE539-741F-8A48-4F09-CDC0BDF4B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5" y="3742913"/>
              <a:ext cx="288000" cy="592889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A9A8644-0BD1-C217-5EFE-4396B6FE7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78" y="3669766"/>
              <a:ext cx="288000" cy="59288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7F6FB082-F413-4A2F-E3BE-F18CA6FF3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40" y="3664923"/>
              <a:ext cx="288000" cy="59288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41732FCF-8509-E686-3B64-F0064A0B6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7" y="3988123"/>
              <a:ext cx="288000" cy="592889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407CB05-6EF0-6502-3428-6C5631C03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848014"/>
              <a:ext cx="288000" cy="59288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5B97356B-D9E5-4245-3F79-B21E1C0C3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147" y="3946821"/>
              <a:ext cx="288000" cy="592889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1991F61-D2CA-9072-18A8-370A424E1703}"/>
              </a:ext>
            </a:extLst>
          </p:cNvPr>
          <p:cNvSpPr txBox="1"/>
          <p:nvPr/>
        </p:nvSpPr>
        <p:spPr>
          <a:xfrm>
            <a:off x="2821178" y="18955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ED7A5E8-900E-A760-4381-C8C2AAD2C0EA}"/>
              </a:ext>
            </a:extLst>
          </p:cNvPr>
          <p:cNvSpPr txBox="1"/>
          <p:nvPr/>
        </p:nvSpPr>
        <p:spPr>
          <a:xfrm>
            <a:off x="7138316" y="18955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B5671E3-1B84-2527-F284-BA9499CA919A}"/>
              </a:ext>
            </a:extLst>
          </p:cNvPr>
          <p:cNvSpPr txBox="1"/>
          <p:nvPr/>
        </p:nvSpPr>
        <p:spPr>
          <a:xfrm>
            <a:off x="3092264" y="3695383"/>
            <a:ext cx="15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108,2 mg/dl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3DC9085-F31C-64FF-48AB-9853CD788CA5}"/>
              </a:ext>
            </a:extLst>
          </p:cNvPr>
          <p:cNvSpPr txBox="1"/>
          <p:nvPr/>
        </p:nvSpPr>
        <p:spPr>
          <a:xfrm>
            <a:off x="7535807" y="3695383"/>
            <a:ext cx="133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97,2 mg/dl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FDA86A7-7530-9ABE-906C-4ABB631F96BB}"/>
              </a:ext>
            </a:extLst>
          </p:cNvPr>
          <p:cNvCxnSpPr/>
          <p:nvPr/>
        </p:nvCxnSpPr>
        <p:spPr>
          <a:xfrm>
            <a:off x="4886510" y="3155804"/>
            <a:ext cx="21762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F60791D-7959-5695-375E-FA8B35FB3001}"/>
              </a:ext>
            </a:extLst>
          </p:cNvPr>
          <p:cNvSpPr txBox="1"/>
          <p:nvPr/>
        </p:nvSpPr>
        <p:spPr>
          <a:xfrm>
            <a:off x="5253712" y="2504943"/>
            <a:ext cx="1399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</a:rPr>
              <a:t>Diferença</a:t>
            </a:r>
          </a:p>
          <a:p>
            <a:pPr algn="ctr"/>
            <a:r>
              <a:rPr lang="pt-BR" b="1" dirty="0">
                <a:latin typeface="Nunito" pitchFamily="2" charset="77"/>
              </a:rPr>
              <a:t>11,0 mg/</a:t>
            </a:r>
            <a:r>
              <a:rPr lang="pt-BR" b="1" dirty="0" err="1">
                <a:latin typeface="Nunito" pitchFamily="2" charset="77"/>
              </a:rPr>
              <a:t>dL</a:t>
            </a:r>
            <a:endParaRPr lang="pt-BR" b="1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33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69F4F-369D-79CB-BB39-89EC6E27C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902D17AE-9B35-BAE2-F73D-B333BC29D6FC}"/>
              </a:ext>
            </a:extLst>
          </p:cNvPr>
          <p:cNvSpPr/>
          <p:nvPr/>
        </p:nvSpPr>
        <p:spPr>
          <a:xfrm>
            <a:off x="1824445" y="1313941"/>
            <a:ext cx="8543109" cy="36837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446E0B-2D85-03F2-B9C4-72DB5A226305}"/>
              </a:ext>
            </a:extLst>
          </p:cNvPr>
          <p:cNvSpPr/>
          <p:nvPr/>
        </p:nvSpPr>
        <p:spPr>
          <a:xfrm>
            <a:off x="2821178" y="1685109"/>
            <a:ext cx="6549644" cy="27562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143F3200-9BE4-3538-186B-6B37B5B8AE69}"/>
              </a:ext>
            </a:extLst>
          </p:cNvPr>
          <p:cNvGrpSpPr/>
          <p:nvPr/>
        </p:nvGrpSpPr>
        <p:grpSpPr>
          <a:xfrm>
            <a:off x="3398390" y="2308497"/>
            <a:ext cx="936342" cy="1286332"/>
            <a:chOff x="8579244" y="2393558"/>
            <a:chExt cx="936342" cy="1286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AC7C33A-E9B1-BEA5-7DFA-FB3F61918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985" y="2393558"/>
              <a:ext cx="288000" cy="59288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93F93EB6-12D4-C685-AD0A-5F112A519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27" y="2554313"/>
              <a:ext cx="288000" cy="59288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1C5E1F8-6D1D-838B-DAF9-2EFDD0BCB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502" y="2717288"/>
              <a:ext cx="288000" cy="59288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D3A22915-CA38-7D8D-94AF-D25E71AA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85" y="2554312"/>
              <a:ext cx="288000" cy="59288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5779603-A460-0CA7-754C-E3BDB478D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244" y="2749917"/>
              <a:ext cx="288000" cy="59288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A648273-3F2C-81F7-A88B-4BD35B3B7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686724"/>
              <a:ext cx="288000" cy="59288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3086D241-40E3-6EE8-001C-F05F78A07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505" y="2850756"/>
              <a:ext cx="288000" cy="592889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5BF402B0-5258-AF3E-065E-3E9041543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985355"/>
              <a:ext cx="288000" cy="59288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AB692341-0825-A324-DE64-7E80C85EF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10" y="2956096"/>
              <a:ext cx="288000" cy="5928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17B5F70-F0CE-8979-A5F5-D55CC1584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093" y="3087001"/>
              <a:ext cx="288000" cy="592889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38D20340-7CDD-E597-994A-0ED00CF5E462}"/>
              </a:ext>
            </a:extLst>
          </p:cNvPr>
          <p:cNvGrpSpPr/>
          <p:nvPr/>
        </p:nvGrpSpPr>
        <p:grpSpPr>
          <a:xfrm>
            <a:off x="7714829" y="2392637"/>
            <a:ext cx="982762" cy="1174994"/>
            <a:chOff x="6711678" y="3406018"/>
            <a:chExt cx="982762" cy="11749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AB325106-C581-A250-B2E6-50B8EE791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85" y="3406018"/>
              <a:ext cx="288000" cy="59288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54F6E3CB-CCEC-0E7C-DA74-2493E4648D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092" y="3490574"/>
              <a:ext cx="288000" cy="592889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4C660437-0BD1-B9F8-9201-C1B42AD256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446469"/>
              <a:ext cx="288000" cy="5928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FFCEF085-623B-B8B6-EAF8-8C531128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199" y="3636126"/>
              <a:ext cx="288000" cy="59288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76ECC975-F1F2-731B-26A1-706EF967F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5" y="3742913"/>
              <a:ext cx="288000" cy="592889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7946A44-3A69-0637-341A-800AACDFC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78" y="3669766"/>
              <a:ext cx="288000" cy="59288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AA53C5EF-B95A-44AE-A8F3-D9AF985FA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40" y="3664923"/>
              <a:ext cx="288000" cy="59288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18BB6775-DF0B-5336-3B8E-8DB0A34BCD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7" y="3988123"/>
              <a:ext cx="288000" cy="592889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E3249701-DF33-6B28-A4CA-87B10F406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848014"/>
              <a:ext cx="288000" cy="59288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35D83EC7-0CCD-3C08-71F9-64175D0C16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147" y="3946821"/>
              <a:ext cx="288000" cy="592889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6450AAB-3E1F-8898-21DF-6A57B74603C0}"/>
              </a:ext>
            </a:extLst>
          </p:cNvPr>
          <p:cNvSpPr txBox="1"/>
          <p:nvPr/>
        </p:nvSpPr>
        <p:spPr>
          <a:xfrm>
            <a:off x="2821178" y="18955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313CF73-517D-2234-6FBA-2055E2F23A5B}"/>
              </a:ext>
            </a:extLst>
          </p:cNvPr>
          <p:cNvSpPr txBox="1"/>
          <p:nvPr/>
        </p:nvSpPr>
        <p:spPr>
          <a:xfrm>
            <a:off x="7138316" y="18955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AA7C762-1D53-4C18-8263-749CD8602D65}"/>
              </a:ext>
            </a:extLst>
          </p:cNvPr>
          <p:cNvSpPr txBox="1"/>
          <p:nvPr/>
        </p:nvSpPr>
        <p:spPr>
          <a:xfrm>
            <a:off x="3092264" y="3695383"/>
            <a:ext cx="15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108,2 mg/dl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CA6B0CC-6FE7-F204-B727-BB52BACB3D25}"/>
              </a:ext>
            </a:extLst>
          </p:cNvPr>
          <p:cNvSpPr txBox="1"/>
          <p:nvPr/>
        </p:nvSpPr>
        <p:spPr>
          <a:xfrm>
            <a:off x="7535807" y="3695383"/>
            <a:ext cx="133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97,2 mg/dl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790B170C-B33F-5F90-8BD7-9E96FB8F1E77}"/>
              </a:ext>
            </a:extLst>
          </p:cNvPr>
          <p:cNvCxnSpPr/>
          <p:nvPr/>
        </p:nvCxnSpPr>
        <p:spPr>
          <a:xfrm>
            <a:off x="4886510" y="3155804"/>
            <a:ext cx="21762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EDCAC73-F9EE-71F8-68CC-F8DE7F1348DD}"/>
              </a:ext>
            </a:extLst>
          </p:cNvPr>
          <p:cNvSpPr txBox="1"/>
          <p:nvPr/>
        </p:nvSpPr>
        <p:spPr>
          <a:xfrm>
            <a:off x="4958068" y="2790076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 err="1">
                <a:latin typeface="Nunito" pitchFamily="2" charset="77"/>
              </a:rPr>
              <a:t>d</a:t>
            </a:r>
            <a:r>
              <a:rPr lang="pt-BR" b="1" dirty="0">
                <a:latin typeface="Nunito" pitchFamily="2" charset="77"/>
              </a:rPr>
              <a:t> de Cohen = 1,1</a:t>
            </a:r>
          </a:p>
        </p:txBody>
      </p:sp>
    </p:spTree>
    <p:extLst>
      <p:ext uri="{BB962C8B-B14F-4D97-AF65-F5344CB8AC3E}">
        <p14:creationId xmlns:p14="http://schemas.microsoft.com/office/powerpoint/2010/main" val="301566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801DD55-9FFA-3760-5CBE-C1BB77A8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60238"/>
              </p:ext>
            </p:extLst>
          </p:nvPr>
        </p:nvGraphicFramePr>
        <p:xfrm>
          <a:off x="2927168" y="987402"/>
          <a:ext cx="4806044" cy="4128135"/>
        </p:xfrm>
        <a:graphic>
          <a:graphicData uri="http://schemas.openxmlformats.org/drawingml/2006/table">
            <a:tbl>
              <a:tblPr/>
              <a:tblGrid>
                <a:gridCol w="2403022">
                  <a:extLst>
                    <a:ext uri="{9D8B030D-6E8A-4147-A177-3AD203B41FA5}">
                      <a16:colId xmlns:a16="http://schemas.microsoft.com/office/drawing/2014/main" val="899185202"/>
                    </a:ext>
                  </a:extLst>
                </a:gridCol>
                <a:gridCol w="2403022">
                  <a:extLst>
                    <a:ext uri="{9D8B030D-6E8A-4147-A177-3AD203B41FA5}">
                      <a16:colId xmlns:a16="http://schemas.microsoft.com/office/drawing/2014/main" val="123630876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Sedentário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Exercício físico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0985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96867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72324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87789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51021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41413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1035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69764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71751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54098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225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262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8A0526D-412E-050B-4746-1D2E5E054C31}"/>
                  </a:ext>
                </a:extLst>
              </p:cNvPr>
              <p:cNvSpPr txBox="1"/>
              <p:nvPr/>
            </p:nvSpPr>
            <p:spPr>
              <a:xfrm>
                <a:off x="598030" y="1579036"/>
                <a:ext cx="498296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𝐶𝑜𝑚𝑏𝑖𝑛𝑎𝑑𝑜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8A0526D-412E-050B-4746-1D2E5E054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0" y="1579036"/>
                <a:ext cx="4982966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1BA5399-329C-7B90-46E0-9525936EF323}"/>
                  </a:ext>
                </a:extLst>
              </p:cNvPr>
              <p:cNvSpPr txBox="1"/>
              <p:nvPr/>
            </p:nvSpPr>
            <p:spPr>
              <a:xfrm>
                <a:off x="2683001" y="3141806"/>
                <a:ext cx="3738266" cy="574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𝑆𝑒𝑑𝑒𝑛𝑡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𝑟𝑖𝑜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𝐸𝑥𝑒𝑟𝑐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𝑐𝑖𝑜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𝐶𝑜𝑚𝑏𝑖𝑛𝑎𝑑𝑜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1BA5399-329C-7B90-46E0-9525936EF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01" y="3141806"/>
                <a:ext cx="3738266" cy="574388"/>
              </a:xfrm>
              <a:prstGeom prst="rect">
                <a:avLst/>
              </a:prstGeom>
              <a:blipFill>
                <a:blip r:embed="rId3"/>
                <a:stretch>
                  <a:fillRect l="-1356" t="-2174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C4F80A6-FA01-004C-4D7C-F3753D95FEA9}"/>
              </a:ext>
            </a:extLst>
          </p:cNvPr>
          <p:cNvGrpSpPr/>
          <p:nvPr/>
        </p:nvGrpSpPr>
        <p:grpSpPr>
          <a:xfrm>
            <a:off x="8330262" y="674883"/>
            <a:ext cx="3104056" cy="950224"/>
            <a:chOff x="7645780" y="674883"/>
            <a:chExt cx="3104056" cy="950224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38A1239-1653-587C-5EC0-BCFC1217158E}"/>
                </a:ext>
              </a:extLst>
            </p:cNvPr>
            <p:cNvSpPr txBox="1"/>
            <p:nvPr/>
          </p:nvSpPr>
          <p:spPr>
            <a:xfrm>
              <a:off x="7645780" y="905716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5C9A74E-B4FE-D033-3474-88B05C501DAE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FE0EECC-0D7F-D6ED-A90C-D4FADD70F576}"/>
                </a:ext>
              </a:extLst>
            </p:cNvPr>
            <p:cNvSpPr txBox="1"/>
            <p:nvPr/>
          </p:nvSpPr>
          <p:spPr>
            <a:xfrm>
              <a:off x="8376258" y="1163442"/>
              <a:ext cx="22220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Desvio-padrão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9D4F10CE-7A70-F363-A236-A1D54D01E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4460AE4-56CC-C7DE-0FE3-FEC20FC5B721}"/>
              </a:ext>
            </a:extLst>
          </p:cNvPr>
          <p:cNvGrpSpPr/>
          <p:nvPr/>
        </p:nvGrpSpPr>
        <p:grpSpPr>
          <a:xfrm>
            <a:off x="7645780" y="2191582"/>
            <a:ext cx="4473020" cy="950224"/>
            <a:chOff x="7645780" y="2191582"/>
            <a:chExt cx="4473020" cy="950224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6664AB1-EA06-051C-C119-8BE661EC84E3}"/>
                </a:ext>
              </a:extLst>
            </p:cNvPr>
            <p:cNvSpPr txBox="1"/>
            <p:nvPr/>
          </p:nvSpPr>
          <p:spPr>
            <a:xfrm>
              <a:off x="7645780" y="2422415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1D16824-7EB3-FECC-825B-DCED9EF5AA2B}"/>
                </a:ext>
              </a:extLst>
            </p:cNvPr>
            <p:cNvSpPr txBox="1"/>
            <p:nvPr/>
          </p:nvSpPr>
          <p:spPr>
            <a:xfrm>
              <a:off x="8274478" y="2191582"/>
              <a:ext cx="3844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108,2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r>
                <a:rPr lang="pt-BR" sz="2400" dirty="0">
                  <a:latin typeface="Nunito" pitchFamily="2" charset="77"/>
                </a:rPr>
                <a:t> – 97,2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774D8A-0A6C-89E3-4AE6-6A7A86D49269}"/>
                </a:ext>
              </a:extLst>
            </p:cNvPr>
            <p:cNvSpPr txBox="1"/>
            <p:nvPr/>
          </p:nvSpPr>
          <p:spPr>
            <a:xfrm>
              <a:off x="9441464" y="2680141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9BA3EA6-BBE9-9EFD-455A-0C6D80950893}"/>
                </a:ext>
              </a:extLst>
            </p:cNvPr>
            <p:cNvCxnSpPr>
              <a:cxnSpLocks/>
            </p:cNvCxnSpPr>
            <p:nvPr/>
          </p:nvCxnSpPr>
          <p:spPr>
            <a:xfrm>
              <a:off x="8274478" y="2666695"/>
              <a:ext cx="3844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429C0F8-4329-3BFF-D1F4-C4196C28D4E8}"/>
              </a:ext>
            </a:extLst>
          </p:cNvPr>
          <p:cNvGrpSpPr/>
          <p:nvPr/>
        </p:nvGrpSpPr>
        <p:grpSpPr>
          <a:xfrm>
            <a:off x="9202739" y="5232893"/>
            <a:ext cx="1174756" cy="475110"/>
            <a:chOff x="7723611" y="5232893"/>
            <a:chExt cx="1174756" cy="475110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F46541B-8A5F-3276-A579-F91B85DFBD14}"/>
                </a:ext>
              </a:extLst>
            </p:cNvPr>
            <p:cNvSpPr txBox="1"/>
            <p:nvPr/>
          </p:nvSpPr>
          <p:spPr>
            <a:xfrm>
              <a:off x="7723611" y="5232893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63019AA-6B31-0777-3E63-301A29487EE9}"/>
                </a:ext>
              </a:extLst>
            </p:cNvPr>
            <p:cNvSpPr txBox="1"/>
            <p:nvPr/>
          </p:nvSpPr>
          <p:spPr>
            <a:xfrm>
              <a:off x="8274478" y="5246338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1,1</a:t>
              </a:r>
              <a:endParaRPr lang="pt-BR" sz="2400" baseline="-25000" dirty="0">
                <a:latin typeface="Nunito" pitchFamily="2" charset="77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34484F96-58E5-6DBD-0302-AFB38C3FEA8D}"/>
              </a:ext>
            </a:extLst>
          </p:cNvPr>
          <p:cNvGrpSpPr/>
          <p:nvPr/>
        </p:nvGrpSpPr>
        <p:grpSpPr>
          <a:xfrm>
            <a:off x="8777500" y="3708281"/>
            <a:ext cx="2393925" cy="950224"/>
            <a:chOff x="7718980" y="3708281"/>
            <a:chExt cx="2393925" cy="950224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D1CB981-B94B-8B9D-336E-693AEDE53C52}"/>
                </a:ext>
              </a:extLst>
            </p:cNvPr>
            <p:cNvSpPr txBox="1"/>
            <p:nvPr/>
          </p:nvSpPr>
          <p:spPr>
            <a:xfrm>
              <a:off x="7718980" y="3939114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0ED552A-A025-3550-6D76-722972795A2D}"/>
                </a:ext>
              </a:extLst>
            </p:cNvPr>
            <p:cNvSpPr txBox="1"/>
            <p:nvPr/>
          </p:nvSpPr>
          <p:spPr>
            <a:xfrm>
              <a:off x="8347678" y="3708281"/>
              <a:ext cx="17652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11,0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E3C4DF7-8315-ACAD-FD19-3759421406F0}"/>
                </a:ext>
              </a:extLst>
            </p:cNvPr>
            <p:cNvSpPr txBox="1"/>
            <p:nvPr/>
          </p:nvSpPr>
          <p:spPr>
            <a:xfrm>
              <a:off x="8376258" y="4196840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D913203-1330-162E-AC58-9A5322C548A6}"/>
                </a:ext>
              </a:extLst>
            </p:cNvPr>
            <p:cNvCxnSpPr>
              <a:cxnSpLocks/>
            </p:cNvCxnSpPr>
            <p:nvPr/>
          </p:nvCxnSpPr>
          <p:spPr>
            <a:xfrm>
              <a:off x="8347678" y="4183394"/>
              <a:ext cx="1580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607D9A01-50EE-176D-DA3E-7707E55DB8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2294" y="4303059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00FE8734-BF3F-E704-3BEE-A1C92B498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8239" y="3824246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949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AFF1F-EFFF-90F1-345F-B0C11CF5F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08D6F53-DDD7-E45D-D872-F3EE52295C04}"/>
                  </a:ext>
                </a:extLst>
              </p:cNvPr>
              <p:cNvSpPr txBox="1"/>
              <p:nvPr/>
            </p:nvSpPr>
            <p:spPr>
              <a:xfrm>
                <a:off x="598030" y="1579036"/>
                <a:ext cx="498296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𝐶𝑜𝑚𝑏𝑖𝑛𝑎𝑑𝑜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8A0526D-412E-050B-4746-1D2E5E054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0" y="1579036"/>
                <a:ext cx="4982966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9D4AD8F-D73F-D76D-CC71-9506C4D83BBF}"/>
                  </a:ext>
                </a:extLst>
              </p:cNvPr>
              <p:cNvSpPr txBox="1"/>
              <p:nvPr/>
            </p:nvSpPr>
            <p:spPr>
              <a:xfrm>
                <a:off x="2683001" y="3141806"/>
                <a:ext cx="3738266" cy="574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𝑆𝑒𝑑𝑒𝑛𝑡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𝑟𝑖𝑜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𝐸𝑥𝑒𝑟𝑐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𝑐𝑖𝑜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𝐶𝑜𝑚𝑏𝑖𝑛𝑎𝑑𝑜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9D4AD8F-D73F-D76D-CC71-9506C4D83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01" y="3141806"/>
                <a:ext cx="3738266" cy="574388"/>
              </a:xfrm>
              <a:prstGeom prst="rect">
                <a:avLst/>
              </a:prstGeom>
              <a:blipFill>
                <a:blip r:embed="rId3"/>
                <a:stretch>
                  <a:fillRect l="-1356" t="-2174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Agrupar 34">
            <a:extLst>
              <a:ext uri="{FF2B5EF4-FFF2-40B4-BE49-F238E27FC236}">
                <a16:creationId xmlns:a16="http://schemas.microsoft.com/office/drawing/2014/main" id="{23117054-12D2-2FAB-FA0A-F5D6FC47543C}"/>
              </a:ext>
            </a:extLst>
          </p:cNvPr>
          <p:cNvGrpSpPr/>
          <p:nvPr/>
        </p:nvGrpSpPr>
        <p:grpSpPr>
          <a:xfrm>
            <a:off x="8330262" y="674883"/>
            <a:ext cx="3104056" cy="950224"/>
            <a:chOff x="7645780" y="674883"/>
            <a:chExt cx="3104056" cy="950224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5DBDF9B-C3CB-80D5-4831-EAA2FC19C983}"/>
                </a:ext>
              </a:extLst>
            </p:cNvPr>
            <p:cNvSpPr txBox="1"/>
            <p:nvPr/>
          </p:nvSpPr>
          <p:spPr>
            <a:xfrm>
              <a:off x="7645780" y="905716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EB91F94-6404-4D9C-EFAF-2ECF07F33C6B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3F86CC79-3690-E868-D318-E90AE0D177D8}"/>
                </a:ext>
              </a:extLst>
            </p:cNvPr>
            <p:cNvSpPr txBox="1"/>
            <p:nvPr/>
          </p:nvSpPr>
          <p:spPr>
            <a:xfrm>
              <a:off x="8376258" y="1163442"/>
              <a:ext cx="22220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Desvio-padrão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7A42737C-349F-7B1F-0F43-965111CC42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4DEDEBA-2280-E3B2-9CA2-59350FCAADF5}"/>
              </a:ext>
            </a:extLst>
          </p:cNvPr>
          <p:cNvGrpSpPr/>
          <p:nvPr/>
        </p:nvGrpSpPr>
        <p:grpSpPr>
          <a:xfrm>
            <a:off x="7645780" y="2191582"/>
            <a:ext cx="4473020" cy="950224"/>
            <a:chOff x="7645780" y="2191582"/>
            <a:chExt cx="4473020" cy="950224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33DE2CF-FF46-049E-595A-C1EE8CC0C9E2}"/>
                </a:ext>
              </a:extLst>
            </p:cNvPr>
            <p:cNvSpPr txBox="1"/>
            <p:nvPr/>
          </p:nvSpPr>
          <p:spPr>
            <a:xfrm>
              <a:off x="7645780" y="2422415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8C8CE45-3149-86C4-D5C6-CD8CECDF6BAC}"/>
                </a:ext>
              </a:extLst>
            </p:cNvPr>
            <p:cNvSpPr txBox="1"/>
            <p:nvPr/>
          </p:nvSpPr>
          <p:spPr>
            <a:xfrm>
              <a:off x="8274478" y="2191582"/>
              <a:ext cx="3844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97,2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r>
                <a:rPr lang="pt-BR" sz="2400" dirty="0">
                  <a:latin typeface="Nunito" pitchFamily="2" charset="77"/>
                </a:rPr>
                <a:t> – 108,2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7BEEECD-E3BF-BB35-904A-6F64AC46CFAA}"/>
                </a:ext>
              </a:extLst>
            </p:cNvPr>
            <p:cNvSpPr txBox="1"/>
            <p:nvPr/>
          </p:nvSpPr>
          <p:spPr>
            <a:xfrm>
              <a:off x="9441464" y="2680141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29BC59A-5FAE-0B94-258F-9C86AC747325}"/>
                </a:ext>
              </a:extLst>
            </p:cNvPr>
            <p:cNvCxnSpPr>
              <a:cxnSpLocks/>
            </p:cNvCxnSpPr>
            <p:nvPr/>
          </p:nvCxnSpPr>
          <p:spPr>
            <a:xfrm>
              <a:off x="8274478" y="2666695"/>
              <a:ext cx="3844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072B3139-A4E2-7B24-1B67-CDFEC0D226EB}"/>
              </a:ext>
            </a:extLst>
          </p:cNvPr>
          <p:cNvGrpSpPr/>
          <p:nvPr/>
        </p:nvGrpSpPr>
        <p:grpSpPr>
          <a:xfrm>
            <a:off x="9202739" y="5232893"/>
            <a:ext cx="1306202" cy="475110"/>
            <a:chOff x="7723611" y="5232893"/>
            <a:chExt cx="1306202" cy="475110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E55350AA-4653-031A-0BD8-D952B455D1AA}"/>
                </a:ext>
              </a:extLst>
            </p:cNvPr>
            <p:cNvSpPr txBox="1"/>
            <p:nvPr/>
          </p:nvSpPr>
          <p:spPr>
            <a:xfrm>
              <a:off x="7723611" y="5232893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2F7718A-6A3B-31EE-4E6F-1DD0A2DF473A}"/>
                </a:ext>
              </a:extLst>
            </p:cNvPr>
            <p:cNvSpPr txBox="1"/>
            <p:nvPr/>
          </p:nvSpPr>
          <p:spPr>
            <a:xfrm>
              <a:off x="8274478" y="5246338"/>
              <a:ext cx="755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-1,1</a:t>
              </a:r>
              <a:endParaRPr lang="pt-BR" sz="2400" baseline="-25000" dirty="0">
                <a:latin typeface="Nunito" pitchFamily="2" charset="77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C012F85B-CE66-F0E7-F081-30FF1C2575CC}"/>
              </a:ext>
            </a:extLst>
          </p:cNvPr>
          <p:cNvGrpSpPr/>
          <p:nvPr/>
        </p:nvGrpSpPr>
        <p:grpSpPr>
          <a:xfrm>
            <a:off x="8777500" y="3708281"/>
            <a:ext cx="2525371" cy="950224"/>
            <a:chOff x="7718980" y="3708281"/>
            <a:chExt cx="2525371" cy="950224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09CB3497-B400-2AC2-2E54-50001D3726C8}"/>
                </a:ext>
              </a:extLst>
            </p:cNvPr>
            <p:cNvSpPr txBox="1"/>
            <p:nvPr/>
          </p:nvSpPr>
          <p:spPr>
            <a:xfrm>
              <a:off x="7718980" y="3939114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ABD186E-A075-F1D1-29E8-3483DD1CAE05}"/>
                </a:ext>
              </a:extLst>
            </p:cNvPr>
            <p:cNvSpPr txBox="1"/>
            <p:nvPr/>
          </p:nvSpPr>
          <p:spPr>
            <a:xfrm>
              <a:off x="8347678" y="3708281"/>
              <a:ext cx="18966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-11,0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53E7E777-D851-E3A4-3990-0BA5F9455A80}"/>
                </a:ext>
              </a:extLst>
            </p:cNvPr>
            <p:cNvSpPr txBox="1"/>
            <p:nvPr/>
          </p:nvSpPr>
          <p:spPr>
            <a:xfrm>
              <a:off x="8376258" y="4196840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AEFEC9C4-F823-82E6-A2AC-F677FBFF77AC}"/>
                </a:ext>
              </a:extLst>
            </p:cNvPr>
            <p:cNvCxnSpPr>
              <a:cxnSpLocks/>
            </p:cNvCxnSpPr>
            <p:nvPr/>
          </p:nvCxnSpPr>
          <p:spPr>
            <a:xfrm>
              <a:off x="8347678" y="4183394"/>
              <a:ext cx="1580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C1F3740A-F376-607D-2889-A4CCC53420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2294" y="4303059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4E4C452E-A369-D3E5-61A9-8FD1E7634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8869" y="3824246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432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F7B98-C72D-8009-FBF5-5E4EE046B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8ECD456-044B-3341-94AF-EAED7F339A36}"/>
              </a:ext>
            </a:extLst>
          </p:cNvPr>
          <p:cNvSpPr/>
          <p:nvPr/>
        </p:nvSpPr>
        <p:spPr>
          <a:xfrm>
            <a:off x="588717" y="902467"/>
            <a:ext cx="7057063" cy="4252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213E59A-0BEE-7A0F-C602-0F00CB86524B}"/>
                  </a:ext>
                </a:extLst>
              </p:cNvPr>
              <p:cNvSpPr txBox="1"/>
              <p:nvPr/>
            </p:nvSpPr>
            <p:spPr>
              <a:xfrm>
                <a:off x="2582695" y="3588670"/>
                <a:ext cx="4838824" cy="1091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400" b="0" i="0" smtClean="0">
                                          <a:latin typeface="Nunito" pitchFamily="2" charset="77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 sz="2400" b="0" i="0" smtClean="0">
                                          <a:latin typeface="Nunito" pitchFamily="2" charset="77"/>
                                        </a:rPr>
                                        <m:t>A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pt-BR" sz="2400" i="0" smtClean="0">
                                  <a:latin typeface="Nunito" pitchFamily="2" charset="77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DP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m:rPr>
                                  <m:nor/>
                                </m:rPr>
                                <a:rPr lang="pt-BR" sz="2400" b="0" i="0" smtClean="0">
                                  <a:latin typeface="Nunito" pitchFamily="2" charset="77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400" b="0" i="0" smtClean="0">
                                          <a:latin typeface="Nunito" pitchFamily="2" charset="77"/>
                                        </a:rPr>
                                        <m:t>n</m:t>
                                      </m:r>
                                    </m:e>
                                    <m:sub>
                                      <m:r>
                                        <m:rPr>
                                          <m:nor/>
                                        </m:rPr>
                                        <a:rPr lang="pt-BR" sz="2400" b="0" i="0" smtClean="0">
                                          <a:latin typeface="Nunito" pitchFamily="2" charset="77"/>
                                        </a:rPr>
                                        <m:t>A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 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pt-BR" sz="2400" i="0" smtClean="0">
                                  <a:latin typeface="Nunito" pitchFamily="2" charset="77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DP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  <m:sup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A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2400" b="0" i="0" smtClean="0">
                                  <a:latin typeface="Nunito" pitchFamily="2" charset="77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 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n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pt-BR" sz="2400" b="0" i="0" smtClean="0">
                                      <a:latin typeface="Nunito" pitchFamily="2" charset="77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pt-BR" sz="2400" b="0" i="0" smtClean="0">
                                  <a:latin typeface="Nunito" pitchFamily="2" charset="77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sz="24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2213E59A-0BEE-7A0F-C602-0F00CB865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695" y="3588670"/>
                <a:ext cx="4838824" cy="1091196"/>
              </a:xfrm>
              <a:prstGeom prst="rect">
                <a:avLst/>
              </a:prstGeom>
              <a:blipFill>
                <a:blip r:embed="rId2"/>
                <a:stretch>
                  <a:fillRect r="-785" b="-8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B301C19-6E59-C044-E6FB-A791D4E13AA0}"/>
              </a:ext>
            </a:extLst>
          </p:cNvPr>
          <p:cNvGrpSpPr/>
          <p:nvPr/>
        </p:nvGrpSpPr>
        <p:grpSpPr>
          <a:xfrm>
            <a:off x="2442721" y="1295345"/>
            <a:ext cx="3104056" cy="950224"/>
            <a:chOff x="7645780" y="674883"/>
            <a:chExt cx="3104056" cy="950224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638D7598-E3FE-F8E1-2628-3B776B93FE69}"/>
                </a:ext>
              </a:extLst>
            </p:cNvPr>
            <p:cNvSpPr txBox="1"/>
            <p:nvPr/>
          </p:nvSpPr>
          <p:spPr>
            <a:xfrm>
              <a:off x="7645780" y="905716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C64D88E-D167-6496-DA81-C3C9B18F0402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68BE19A9-AAA2-7A5B-89BA-BCB82AD17AE9}"/>
                </a:ext>
              </a:extLst>
            </p:cNvPr>
            <p:cNvSpPr txBox="1"/>
            <p:nvPr/>
          </p:nvSpPr>
          <p:spPr>
            <a:xfrm>
              <a:off x="8680038" y="1163442"/>
              <a:ext cx="16642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DP</a:t>
              </a:r>
              <a:r>
                <a:rPr lang="pt-BR" sz="2400" baseline="-25000" dirty="0" err="1">
                  <a:latin typeface="Nunito" pitchFamily="2" charset="77"/>
                </a:rPr>
                <a:t>Combinado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A84C0E9E-19BE-5939-83C1-E60A45B3C5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D275BFDE-72F3-FEE7-3BC6-D476AF51FFFB}"/>
              </a:ext>
            </a:extLst>
          </p:cNvPr>
          <p:cNvGrpSpPr/>
          <p:nvPr/>
        </p:nvGrpSpPr>
        <p:grpSpPr>
          <a:xfrm>
            <a:off x="7645780" y="2191582"/>
            <a:ext cx="4473020" cy="950224"/>
            <a:chOff x="7645780" y="2191582"/>
            <a:chExt cx="4473020" cy="950224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F78B0F9-120A-8030-FA45-44A237AD428D}"/>
                </a:ext>
              </a:extLst>
            </p:cNvPr>
            <p:cNvSpPr txBox="1"/>
            <p:nvPr/>
          </p:nvSpPr>
          <p:spPr>
            <a:xfrm>
              <a:off x="7645780" y="2422415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243860E-76A9-F7F7-D84C-55D9258FF38B}"/>
                </a:ext>
              </a:extLst>
            </p:cNvPr>
            <p:cNvSpPr txBox="1"/>
            <p:nvPr/>
          </p:nvSpPr>
          <p:spPr>
            <a:xfrm>
              <a:off x="8274478" y="2191582"/>
              <a:ext cx="3844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97,2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r>
                <a:rPr lang="pt-BR" sz="2400" dirty="0">
                  <a:latin typeface="Nunito" pitchFamily="2" charset="77"/>
                </a:rPr>
                <a:t> – 108,2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D0093010-F3D0-974C-6673-3BCD682E3BB8}"/>
                </a:ext>
              </a:extLst>
            </p:cNvPr>
            <p:cNvSpPr txBox="1"/>
            <p:nvPr/>
          </p:nvSpPr>
          <p:spPr>
            <a:xfrm>
              <a:off x="9441464" y="2680141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E03A508F-2E1B-7421-DA67-306D67BB326D}"/>
                </a:ext>
              </a:extLst>
            </p:cNvPr>
            <p:cNvCxnSpPr>
              <a:cxnSpLocks/>
            </p:cNvCxnSpPr>
            <p:nvPr/>
          </p:nvCxnSpPr>
          <p:spPr>
            <a:xfrm>
              <a:off x="8274478" y="2666695"/>
              <a:ext cx="3844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03E1B42F-9C40-32F0-0082-8DD897A26ECE}"/>
              </a:ext>
            </a:extLst>
          </p:cNvPr>
          <p:cNvGrpSpPr/>
          <p:nvPr/>
        </p:nvGrpSpPr>
        <p:grpSpPr>
          <a:xfrm>
            <a:off x="9202739" y="5232893"/>
            <a:ext cx="1174756" cy="475110"/>
            <a:chOff x="7723611" y="5232893"/>
            <a:chExt cx="1174756" cy="475110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8DE46B66-92BC-1849-2805-88F16D9AE943}"/>
                </a:ext>
              </a:extLst>
            </p:cNvPr>
            <p:cNvSpPr txBox="1"/>
            <p:nvPr/>
          </p:nvSpPr>
          <p:spPr>
            <a:xfrm>
              <a:off x="7723611" y="5232893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2DF382E7-08FC-5B84-9B3C-0D7E86D4F339}"/>
                </a:ext>
              </a:extLst>
            </p:cNvPr>
            <p:cNvSpPr txBox="1"/>
            <p:nvPr/>
          </p:nvSpPr>
          <p:spPr>
            <a:xfrm>
              <a:off x="8274478" y="5246338"/>
              <a:ext cx="6238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1,1</a:t>
              </a:r>
              <a:endParaRPr lang="pt-BR" sz="2400" baseline="-25000" dirty="0">
                <a:latin typeface="Nunito" pitchFamily="2" charset="77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FAE7C3F0-79C5-3A72-3D6E-E4BB334870AF}"/>
              </a:ext>
            </a:extLst>
          </p:cNvPr>
          <p:cNvGrpSpPr/>
          <p:nvPr/>
        </p:nvGrpSpPr>
        <p:grpSpPr>
          <a:xfrm>
            <a:off x="8777500" y="3708281"/>
            <a:ext cx="2525371" cy="950224"/>
            <a:chOff x="7718980" y="3708281"/>
            <a:chExt cx="2525371" cy="950224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244754B-ADB3-001B-864A-C7F4F1ECE97A}"/>
                </a:ext>
              </a:extLst>
            </p:cNvPr>
            <p:cNvSpPr txBox="1"/>
            <p:nvPr/>
          </p:nvSpPr>
          <p:spPr>
            <a:xfrm>
              <a:off x="7718980" y="3939114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CE67D918-AC36-E4D9-C593-A678AE2AF9CC}"/>
                </a:ext>
              </a:extLst>
            </p:cNvPr>
            <p:cNvSpPr txBox="1"/>
            <p:nvPr/>
          </p:nvSpPr>
          <p:spPr>
            <a:xfrm>
              <a:off x="8347678" y="3708281"/>
              <a:ext cx="18966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-11,0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B8C11073-F98C-2261-39D8-EBB4D9F73897}"/>
                </a:ext>
              </a:extLst>
            </p:cNvPr>
            <p:cNvSpPr txBox="1"/>
            <p:nvPr/>
          </p:nvSpPr>
          <p:spPr>
            <a:xfrm>
              <a:off x="8376258" y="4196840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17C25D83-3FBD-9581-3CF1-D612B2379CB3}"/>
                </a:ext>
              </a:extLst>
            </p:cNvPr>
            <p:cNvCxnSpPr>
              <a:cxnSpLocks/>
            </p:cNvCxnSpPr>
            <p:nvPr/>
          </p:nvCxnSpPr>
          <p:spPr>
            <a:xfrm>
              <a:off x="8347678" y="4183394"/>
              <a:ext cx="1580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8F0C60FA-F3A7-9C4C-26B5-780843E4B6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2294" y="4303059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2B332B73-C565-9D26-8EFD-65AEA6D9C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8869" y="3824246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66299379-AA49-9761-4B5E-4B1E0B42A8BA}"/>
              </a:ext>
            </a:extLst>
          </p:cNvPr>
          <p:cNvSpPr txBox="1"/>
          <p:nvPr/>
        </p:nvSpPr>
        <p:spPr>
          <a:xfrm>
            <a:off x="3551227" y="2955950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Nunito" pitchFamily="2" charset="77"/>
              </a:rPr>
              <a:t>Sendo:</a:t>
            </a:r>
            <a:endParaRPr lang="pt-BR" sz="2400" baseline="-25000" dirty="0">
              <a:latin typeface="Nunito" pitchFamily="2" charset="77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02CAB4-39C0-8FDE-7FE2-DF4651F21D02}"/>
              </a:ext>
            </a:extLst>
          </p:cNvPr>
          <p:cNvSpPr txBox="1"/>
          <p:nvPr/>
        </p:nvSpPr>
        <p:spPr>
          <a:xfrm>
            <a:off x="805043" y="3973920"/>
            <a:ext cx="2008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Nunito" pitchFamily="2" charset="77"/>
              </a:rPr>
              <a:t>DP</a:t>
            </a:r>
            <a:r>
              <a:rPr lang="pt-BR" sz="2400" baseline="-25000" dirty="0" err="1">
                <a:latin typeface="Nunito" pitchFamily="2" charset="77"/>
              </a:rPr>
              <a:t>Combinado</a:t>
            </a:r>
            <a:r>
              <a:rPr lang="pt-BR" sz="2400" dirty="0">
                <a:latin typeface="Nunito" pitchFamily="2" charset="77"/>
              </a:rPr>
              <a:t> = 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967290DF-E576-E9FA-1250-9EB3A904446C}"/>
              </a:ext>
            </a:extLst>
          </p:cNvPr>
          <p:cNvSpPr/>
          <p:nvPr/>
        </p:nvSpPr>
        <p:spPr>
          <a:xfrm>
            <a:off x="2903867" y="3708281"/>
            <a:ext cx="4450417" cy="509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BB92D8B-DE3C-742F-414E-88473C3081C3}"/>
              </a:ext>
            </a:extLst>
          </p:cNvPr>
          <p:cNvSpPr/>
          <p:nvPr/>
        </p:nvSpPr>
        <p:spPr>
          <a:xfrm>
            <a:off x="2903867" y="4289559"/>
            <a:ext cx="4450417" cy="5099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66BA6FE-EAD3-D2CB-0A28-93A7A2B6001A}"/>
              </a:ext>
            </a:extLst>
          </p:cNvPr>
          <p:cNvSpPr txBox="1"/>
          <p:nvPr/>
        </p:nvSpPr>
        <p:spPr>
          <a:xfrm>
            <a:off x="4431762" y="4268123"/>
            <a:ext cx="166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Nunito" pitchFamily="2" charset="77"/>
              </a:rPr>
              <a:t>n</a:t>
            </a:r>
            <a:r>
              <a:rPr lang="pt-BR" sz="2400" baseline="-25000" dirty="0" err="1">
                <a:latin typeface="Nunito" pitchFamily="2" charset="77"/>
              </a:rPr>
              <a:t>A</a:t>
            </a:r>
            <a:r>
              <a:rPr lang="pt-BR" sz="2400" dirty="0">
                <a:latin typeface="Nunito" pitchFamily="2" charset="77"/>
              </a:rPr>
              <a:t> + </a:t>
            </a:r>
            <a:r>
              <a:rPr lang="pt-BR" sz="2400" dirty="0" err="1">
                <a:latin typeface="Nunito" pitchFamily="2" charset="77"/>
              </a:rPr>
              <a:t>n</a:t>
            </a:r>
            <a:r>
              <a:rPr lang="pt-BR" sz="2400" baseline="-25000" dirty="0" err="1">
                <a:latin typeface="Nunito" pitchFamily="2" charset="77"/>
              </a:rPr>
              <a:t>B</a:t>
            </a:r>
            <a:r>
              <a:rPr lang="pt-BR" sz="2400" dirty="0">
                <a:latin typeface="Nunito" pitchFamily="2" charset="77"/>
              </a:rPr>
              <a:t> – 2</a:t>
            </a:r>
            <a:endParaRPr lang="pt-BR" sz="2400" baseline="-25000" dirty="0">
              <a:latin typeface="Nunito" pitchFamily="2" charset="77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925C9C8-22D5-0DEB-587F-D9BE240A7B05}"/>
              </a:ext>
            </a:extLst>
          </p:cNvPr>
          <p:cNvSpPr txBox="1"/>
          <p:nvPr/>
        </p:nvSpPr>
        <p:spPr>
          <a:xfrm>
            <a:off x="2842506" y="3743087"/>
            <a:ext cx="4674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Nunito" pitchFamily="2" charset="77"/>
              </a:rPr>
              <a:t>(</a:t>
            </a:r>
            <a:r>
              <a:rPr lang="pt-BR" sz="2400" dirty="0" err="1">
                <a:latin typeface="Nunito" pitchFamily="2" charset="77"/>
              </a:rPr>
              <a:t>n</a:t>
            </a:r>
            <a:r>
              <a:rPr lang="pt-BR" sz="2400" baseline="-25000" dirty="0" err="1">
                <a:latin typeface="Nunito" pitchFamily="2" charset="77"/>
              </a:rPr>
              <a:t>A</a:t>
            </a:r>
            <a:r>
              <a:rPr lang="pt-BR" sz="2400" dirty="0">
                <a:latin typeface="Nunito" pitchFamily="2" charset="77"/>
              </a:rPr>
              <a:t> – 1) </a:t>
            </a:r>
            <a:r>
              <a:rPr lang="pt-BR" sz="2400" dirty="0" err="1">
                <a:latin typeface="Nunito" pitchFamily="2" charset="77"/>
              </a:rPr>
              <a:t>x</a:t>
            </a:r>
            <a:r>
              <a:rPr lang="pt-BR" sz="2400" dirty="0">
                <a:latin typeface="Nunito" pitchFamily="2" charset="77"/>
              </a:rPr>
              <a:t> DP</a:t>
            </a:r>
            <a:r>
              <a:rPr lang="pt-BR" sz="2400" baseline="-25000" dirty="0">
                <a:latin typeface="Nunito" pitchFamily="2" charset="77"/>
              </a:rPr>
              <a:t>A</a:t>
            </a:r>
            <a:r>
              <a:rPr lang="pt-BR" sz="2400" baseline="30000" dirty="0">
                <a:latin typeface="Nunito" pitchFamily="2" charset="77"/>
              </a:rPr>
              <a:t>2</a:t>
            </a:r>
            <a:r>
              <a:rPr lang="pt-BR" sz="2400" dirty="0">
                <a:latin typeface="Nunito" pitchFamily="2" charset="77"/>
              </a:rPr>
              <a:t> + (</a:t>
            </a:r>
            <a:r>
              <a:rPr lang="pt-BR" sz="2400" dirty="0" err="1">
                <a:latin typeface="Nunito" pitchFamily="2" charset="77"/>
              </a:rPr>
              <a:t>n</a:t>
            </a:r>
            <a:r>
              <a:rPr lang="pt-BR" sz="2400" baseline="-25000" dirty="0" err="1">
                <a:latin typeface="Nunito" pitchFamily="2" charset="77"/>
              </a:rPr>
              <a:t>B</a:t>
            </a:r>
            <a:r>
              <a:rPr lang="pt-BR" sz="2400" dirty="0">
                <a:latin typeface="Nunito" pitchFamily="2" charset="77"/>
              </a:rPr>
              <a:t> – 1) </a:t>
            </a:r>
            <a:r>
              <a:rPr lang="pt-BR" sz="2400" dirty="0" err="1">
                <a:latin typeface="Nunito" pitchFamily="2" charset="77"/>
              </a:rPr>
              <a:t>x</a:t>
            </a:r>
            <a:r>
              <a:rPr lang="pt-BR" sz="2400" dirty="0">
                <a:latin typeface="Nunito" pitchFamily="2" charset="77"/>
              </a:rPr>
              <a:t> DP</a:t>
            </a:r>
            <a:r>
              <a:rPr lang="pt-BR" sz="2400" baseline="-25000" dirty="0">
                <a:latin typeface="Nunito" pitchFamily="2" charset="77"/>
              </a:rPr>
              <a:t>B</a:t>
            </a:r>
            <a:r>
              <a:rPr lang="pt-BR" sz="2400" baseline="30000" dirty="0">
                <a:latin typeface="Nunito" pitchFamily="2" charset="77"/>
              </a:rPr>
              <a:t>2</a:t>
            </a:r>
            <a:r>
              <a:rPr lang="pt-BR" sz="2400" dirty="0">
                <a:latin typeface="Nunito" pitchFamily="2" charset="77"/>
              </a:rPr>
              <a:t> </a:t>
            </a:r>
            <a:endParaRPr lang="pt-BR" sz="2400" baseline="-25000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50160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B33C4-62BE-556F-62C3-D07CAC737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tângulo 25">
            <a:extLst>
              <a:ext uri="{FF2B5EF4-FFF2-40B4-BE49-F238E27FC236}">
                <a16:creationId xmlns:a16="http://schemas.microsoft.com/office/drawing/2014/main" id="{9EFCD973-517B-3C90-6AF5-686ED5C31A87}"/>
              </a:ext>
            </a:extLst>
          </p:cNvPr>
          <p:cNvSpPr/>
          <p:nvPr/>
        </p:nvSpPr>
        <p:spPr>
          <a:xfrm>
            <a:off x="588717" y="2178424"/>
            <a:ext cx="7398836" cy="16808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E731C06-47E5-8822-721A-444B45E7CC89}"/>
                  </a:ext>
                </a:extLst>
              </p:cNvPr>
              <p:cNvSpPr txBox="1"/>
              <p:nvPr/>
            </p:nvSpPr>
            <p:spPr>
              <a:xfrm>
                <a:off x="4826953" y="2504904"/>
                <a:ext cx="3052374" cy="9948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d>
                                <m:dPr>
                                  <m:ctrlP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a:rPr lang="pt-BR" sz="32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24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E731C06-47E5-8822-721A-444B45E7C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953" y="2504904"/>
                <a:ext cx="3052374" cy="994824"/>
              </a:xfrm>
              <a:prstGeom prst="rect">
                <a:avLst/>
              </a:prstGeom>
              <a:blipFill>
                <a:blip r:embed="rId2"/>
                <a:stretch>
                  <a:fillRect t="-1266" b="-202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tângulo 38">
            <a:extLst>
              <a:ext uri="{FF2B5EF4-FFF2-40B4-BE49-F238E27FC236}">
                <a16:creationId xmlns:a16="http://schemas.microsoft.com/office/drawing/2014/main" id="{143742CC-4939-F525-3D9C-5A5986F07927}"/>
              </a:ext>
            </a:extLst>
          </p:cNvPr>
          <p:cNvSpPr/>
          <p:nvPr/>
        </p:nvSpPr>
        <p:spPr>
          <a:xfrm>
            <a:off x="5122734" y="2504905"/>
            <a:ext cx="2460812" cy="1061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48181DE-9D15-16C4-1783-1FB7E32D5631}"/>
              </a:ext>
            </a:extLst>
          </p:cNvPr>
          <p:cNvSpPr txBox="1"/>
          <p:nvPr/>
        </p:nvSpPr>
        <p:spPr>
          <a:xfrm>
            <a:off x="815627" y="2797888"/>
            <a:ext cx="4908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>
                <a:latin typeface="Nunito" pitchFamily="2" charset="77"/>
              </a:rPr>
              <a:t>g</a:t>
            </a:r>
            <a:r>
              <a:rPr lang="pt-BR" sz="2400" dirty="0">
                <a:latin typeface="Nunito" pitchFamily="2" charset="77"/>
              </a:rPr>
              <a:t> de Hedges = </a:t>
            </a:r>
            <a:r>
              <a:rPr lang="pt-BR" sz="2400" dirty="0" err="1">
                <a:latin typeface="Nunito" pitchFamily="2" charset="77"/>
              </a:rPr>
              <a:t>d</a:t>
            </a:r>
            <a:r>
              <a:rPr lang="pt-BR" sz="2400" dirty="0">
                <a:latin typeface="Nunito" pitchFamily="2" charset="77"/>
              </a:rPr>
              <a:t> de Cohen </a:t>
            </a:r>
            <a:r>
              <a:rPr lang="pt-BR" sz="2400" dirty="0" err="1">
                <a:latin typeface="Nunito" pitchFamily="2" charset="77"/>
              </a:rPr>
              <a:t>x</a:t>
            </a:r>
            <a:r>
              <a:rPr lang="pt-BR" sz="2400" dirty="0">
                <a:latin typeface="Nunito" pitchFamily="2" charset="77"/>
              </a:rPr>
              <a:t>    1 – 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F8A06930-72D3-F74B-0B18-D59CA6CB814F}"/>
              </a:ext>
            </a:extLst>
          </p:cNvPr>
          <p:cNvSpPr/>
          <p:nvPr/>
        </p:nvSpPr>
        <p:spPr>
          <a:xfrm>
            <a:off x="6763871" y="2865947"/>
            <a:ext cx="934194" cy="2134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F3E3777A-6A50-542B-08F3-348FD728CB06}"/>
              </a:ext>
            </a:extLst>
          </p:cNvPr>
          <p:cNvGrpSpPr/>
          <p:nvPr/>
        </p:nvGrpSpPr>
        <p:grpSpPr>
          <a:xfrm>
            <a:off x="5565860" y="2591491"/>
            <a:ext cx="2109873" cy="923330"/>
            <a:chOff x="5592754" y="2607395"/>
            <a:chExt cx="2109873" cy="923330"/>
          </a:xfrm>
        </p:grpSpPr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90794A5A-BB17-D7EE-5F83-99B3178B4D14}"/>
                </a:ext>
              </a:extLst>
            </p:cNvPr>
            <p:cNvSpPr txBox="1"/>
            <p:nvPr/>
          </p:nvSpPr>
          <p:spPr>
            <a:xfrm>
              <a:off x="6455555" y="2607395"/>
              <a:ext cx="369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3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031C4B53-275C-7045-9559-807A2FDE002E}"/>
                </a:ext>
              </a:extLst>
            </p:cNvPr>
            <p:cNvSpPr txBox="1"/>
            <p:nvPr/>
          </p:nvSpPr>
          <p:spPr>
            <a:xfrm>
              <a:off x="5592754" y="3069060"/>
              <a:ext cx="21098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4(</a:t>
              </a:r>
              <a:r>
                <a:rPr lang="pt-BR" sz="2400" dirty="0" err="1">
                  <a:latin typeface="Nunito" pitchFamily="2" charset="77"/>
                </a:rPr>
                <a:t>n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+ </a:t>
              </a:r>
              <a:r>
                <a:rPr lang="pt-BR" sz="2400" dirty="0" err="1">
                  <a:latin typeface="Nunito" pitchFamily="2" charset="77"/>
                </a:rPr>
                <a:t>n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r>
                <a:rPr lang="pt-BR" sz="2400" dirty="0">
                  <a:latin typeface="Nunito" pitchFamily="2" charset="77"/>
                </a:rPr>
                <a:t>) – 9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4B842D0-A041-E515-FE37-4A4B69CCB7D3}"/>
                </a:ext>
              </a:extLst>
            </p:cNvPr>
            <p:cNvCxnSpPr>
              <a:cxnSpLocks/>
            </p:cNvCxnSpPr>
            <p:nvPr/>
          </p:nvCxnSpPr>
          <p:spPr>
            <a:xfrm>
              <a:off x="5617901" y="3042168"/>
              <a:ext cx="20443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17C8957-18D0-628D-E20F-39D02C413E40}"/>
              </a:ext>
            </a:extLst>
          </p:cNvPr>
          <p:cNvGrpSpPr/>
          <p:nvPr/>
        </p:nvGrpSpPr>
        <p:grpSpPr>
          <a:xfrm>
            <a:off x="1962518" y="951934"/>
            <a:ext cx="3628489" cy="959494"/>
            <a:chOff x="7121347" y="674883"/>
            <a:chExt cx="3628489" cy="959494"/>
          </a:xfrm>
        </p:grpSpPr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59A6D229-5B6D-66A1-B5F9-A5DBFEF45886}"/>
                </a:ext>
              </a:extLst>
            </p:cNvPr>
            <p:cNvSpPr txBox="1"/>
            <p:nvPr/>
          </p:nvSpPr>
          <p:spPr>
            <a:xfrm>
              <a:off x="7121347" y="905716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delta =</a:t>
              </a: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DA549154-8B22-CD05-4E05-CD1EBA762F29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2052191-6E31-5B11-9050-A53B6112685F}"/>
                </a:ext>
              </a:extLst>
            </p:cNvPr>
            <p:cNvSpPr txBox="1"/>
            <p:nvPr/>
          </p:nvSpPr>
          <p:spPr>
            <a:xfrm>
              <a:off x="8805874" y="1172712"/>
              <a:ext cx="1393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DP</a:t>
              </a:r>
              <a:r>
                <a:rPr lang="pt-BR" sz="2400" baseline="-25000" dirty="0" err="1">
                  <a:latin typeface="Nunito" pitchFamily="2" charset="77"/>
                </a:rPr>
                <a:t>Controle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B004F986-1710-2B72-1098-A4026CF912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2FD58DB9-4B8D-9B55-EF67-5D156B576C3E}"/>
              </a:ext>
            </a:extLst>
          </p:cNvPr>
          <p:cNvGrpSpPr/>
          <p:nvPr/>
        </p:nvGrpSpPr>
        <p:grpSpPr>
          <a:xfrm>
            <a:off x="1396167" y="4718529"/>
            <a:ext cx="3628489" cy="964246"/>
            <a:chOff x="7121347" y="674883"/>
            <a:chExt cx="3628489" cy="964246"/>
          </a:xfrm>
        </p:grpSpPr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6DEA3610-DAFF-63C7-1212-84D205FB5C72}"/>
                </a:ext>
              </a:extLst>
            </p:cNvPr>
            <p:cNvSpPr txBox="1"/>
            <p:nvPr/>
          </p:nvSpPr>
          <p:spPr>
            <a:xfrm>
              <a:off x="7121347" y="905716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delta =</a:t>
              </a: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BF338067-6BEF-C3CB-991C-D3997B68467F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9E01184B-85BD-BEC6-01C6-9E721DCFF702}"/>
                </a:ext>
              </a:extLst>
            </p:cNvPr>
            <p:cNvSpPr txBox="1"/>
            <p:nvPr/>
          </p:nvSpPr>
          <p:spPr>
            <a:xfrm>
              <a:off x="9132085" y="1177464"/>
              <a:ext cx="7601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DP</a:t>
              </a:r>
              <a:r>
                <a:rPr lang="pt-BR" sz="2400" baseline="-25000" dirty="0">
                  <a:latin typeface="Nunito" pitchFamily="2" charset="77"/>
                </a:rPr>
                <a:t>A</a:t>
              </a:r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21D7CE4E-D7F2-9A03-1AD2-4B358DD13F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F52A49A7-53EE-B435-5773-3418DDD6C5B8}"/>
              </a:ext>
            </a:extLst>
          </p:cNvPr>
          <p:cNvGrpSpPr/>
          <p:nvPr/>
        </p:nvGrpSpPr>
        <p:grpSpPr>
          <a:xfrm>
            <a:off x="6428661" y="4718529"/>
            <a:ext cx="3628489" cy="964246"/>
            <a:chOff x="7121347" y="674883"/>
            <a:chExt cx="3628489" cy="964246"/>
          </a:xfrm>
        </p:grpSpPr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9013FC34-DDF6-38E2-AEAB-E55D8FE57FE3}"/>
                </a:ext>
              </a:extLst>
            </p:cNvPr>
            <p:cNvSpPr txBox="1"/>
            <p:nvPr/>
          </p:nvSpPr>
          <p:spPr>
            <a:xfrm>
              <a:off x="7121347" y="905716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delta =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4F0049D3-6E94-EF5E-5398-3124AD3DFEC5}"/>
                </a:ext>
              </a:extLst>
            </p:cNvPr>
            <p:cNvSpPr txBox="1"/>
            <p:nvPr/>
          </p:nvSpPr>
          <p:spPr>
            <a:xfrm>
              <a:off x="8274478" y="674883"/>
              <a:ext cx="2456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A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B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479E9962-316C-23C1-D962-A0DC1748DBDF}"/>
                </a:ext>
              </a:extLst>
            </p:cNvPr>
            <p:cNvSpPr txBox="1"/>
            <p:nvPr/>
          </p:nvSpPr>
          <p:spPr>
            <a:xfrm>
              <a:off x="9132085" y="1177464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DP</a:t>
              </a:r>
              <a:r>
                <a:rPr lang="pt-BR" sz="2400" baseline="-25000" dirty="0">
                  <a:latin typeface="Nunito" pitchFamily="2" charset="77"/>
                </a:rPr>
                <a:t>B</a:t>
              </a:r>
            </a:p>
          </p:txBody>
        </p: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08E2B72-0B20-C347-2194-618A2BAEE8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309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405</Words>
  <Application>Microsoft Macintosh PowerPoint</Application>
  <PresentationFormat>Widescreen</PresentationFormat>
  <Paragraphs>137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Nunito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Fiel Peres</dc:creator>
  <cp:lastModifiedBy>Fernanda Peres</cp:lastModifiedBy>
  <cp:revision>11</cp:revision>
  <dcterms:created xsi:type="dcterms:W3CDTF">2023-03-08T18:12:29Z</dcterms:created>
  <dcterms:modified xsi:type="dcterms:W3CDTF">2025-02-25T13:02:22Z</dcterms:modified>
</cp:coreProperties>
</file>