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88" autoAdjust="0"/>
    <p:restoredTop sz="94660"/>
  </p:normalViewPr>
  <p:slideViewPr>
    <p:cSldViewPr snapToGrid="0">
      <p:cViewPr>
        <p:scale>
          <a:sx n="90" d="100"/>
          <a:sy n="90" d="100"/>
        </p:scale>
        <p:origin x="9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tângulo 197">
            <a:extLst>
              <a:ext uri="{FF2B5EF4-FFF2-40B4-BE49-F238E27FC236}">
                <a16:creationId xmlns:a16="http://schemas.microsoft.com/office/drawing/2014/main" id="{1F9E6781-8383-1B77-5D78-CFB8C184580A}"/>
              </a:ext>
            </a:extLst>
          </p:cNvPr>
          <p:cNvSpPr/>
          <p:nvPr/>
        </p:nvSpPr>
        <p:spPr>
          <a:xfrm>
            <a:off x="1243013" y="639284"/>
            <a:ext cx="8343331" cy="35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8BD476F-888F-E2F7-A3A5-177AEF2F5833}"/>
              </a:ext>
            </a:extLst>
          </p:cNvPr>
          <p:cNvGrpSpPr/>
          <p:nvPr/>
        </p:nvGrpSpPr>
        <p:grpSpPr>
          <a:xfrm>
            <a:off x="1130408" y="1538848"/>
            <a:ext cx="3570509" cy="2617001"/>
            <a:chOff x="7199900" y="3565641"/>
            <a:chExt cx="3570509" cy="2617001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BFEADC8-6300-C156-1453-A00EB5AA7470}"/>
                </a:ext>
              </a:extLst>
            </p:cNvPr>
            <p:cNvGrpSpPr/>
            <p:nvPr/>
          </p:nvGrpSpPr>
          <p:grpSpPr>
            <a:xfrm>
              <a:off x="7663562" y="3653385"/>
              <a:ext cx="2963434" cy="2160000"/>
              <a:chOff x="7523363" y="3998942"/>
              <a:chExt cx="2963434" cy="2160000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4EC7CCC-7148-487D-E087-A03BF49075C9}"/>
                  </a:ext>
                </a:extLst>
              </p:cNvPr>
              <p:cNvSpPr/>
              <p:nvPr/>
            </p:nvSpPr>
            <p:spPr>
              <a:xfrm rot="19788735">
                <a:off x="7566737" y="4713954"/>
                <a:ext cx="2747303" cy="797963"/>
              </a:xfrm>
              <a:prstGeom prst="rect">
                <a:avLst/>
              </a:prstGeom>
              <a:solidFill>
                <a:srgbClr val="E7E6E6">
                  <a:alpha val="5098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5B1F086C-DBCD-3B4C-F9A9-8D6FB5ADF6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5128" y="3998942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82E13E2-F5D2-13EC-645B-022D04AE2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363" y="6149603"/>
                <a:ext cx="296343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27">
                <a:extLst>
                  <a:ext uri="{FF2B5EF4-FFF2-40B4-BE49-F238E27FC236}">
                    <a16:creationId xmlns:a16="http://schemas.microsoft.com/office/drawing/2014/main" id="{56EC895D-00EE-C677-FFB2-4ED050F02073}"/>
                  </a:ext>
                </a:extLst>
              </p:cNvPr>
              <p:cNvCxnSpPr>
                <a:cxnSpLocks/>
                <a:stCxn id="14" idx="1"/>
                <a:endCxn id="14" idx="3"/>
              </p:cNvCxnSpPr>
              <p:nvPr/>
            </p:nvCxnSpPr>
            <p:spPr>
              <a:xfrm flipV="1">
                <a:off x="7753029" y="4422216"/>
                <a:ext cx="2374720" cy="13814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29">
                <a:extLst>
                  <a:ext uri="{FF2B5EF4-FFF2-40B4-BE49-F238E27FC236}">
                    <a16:creationId xmlns:a16="http://schemas.microsoft.com/office/drawing/2014/main" id="{F7D0C5C6-79E3-7990-C7D1-BEF65EAC0633}"/>
                  </a:ext>
                </a:extLst>
              </p:cNvPr>
              <p:cNvSpPr/>
              <p:nvPr/>
            </p:nvSpPr>
            <p:spPr>
              <a:xfrm>
                <a:off x="9809693" y="42209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31">
                <a:extLst>
                  <a:ext uri="{FF2B5EF4-FFF2-40B4-BE49-F238E27FC236}">
                    <a16:creationId xmlns:a16="http://schemas.microsoft.com/office/drawing/2014/main" id="{7C047D6C-BAC7-1695-5234-79D5BDC1B04E}"/>
                  </a:ext>
                </a:extLst>
              </p:cNvPr>
              <p:cNvSpPr/>
              <p:nvPr/>
            </p:nvSpPr>
            <p:spPr>
              <a:xfrm>
                <a:off x="9686697" y="44458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44">
                <a:extLst>
                  <a:ext uri="{FF2B5EF4-FFF2-40B4-BE49-F238E27FC236}">
                    <a16:creationId xmlns:a16="http://schemas.microsoft.com/office/drawing/2014/main" id="{E0F96FBF-4822-7FB4-963D-DE893C4E6E98}"/>
                  </a:ext>
                </a:extLst>
              </p:cNvPr>
              <p:cNvSpPr/>
              <p:nvPr/>
            </p:nvSpPr>
            <p:spPr>
              <a:xfrm>
                <a:off x="9939460" y="45813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46">
                <a:extLst>
                  <a:ext uri="{FF2B5EF4-FFF2-40B4-BE49-F238E27FC236}">
                    <a16:creationId xmlns:a16="http://schemas.microsoft.com/office/drawing/2014/main" id="{BA70392E-849F-6E7E-D3A7-62DC7984EA5D}"/>
                  </a:ext>
                </a:extLst>
              </p:cNvPr>
              <p:cNvSpPr/>
              <p:nvPr/>
            </p:nvSpPr>
            <p:spPr>
              <a:xfrm>
                <a:off x="10120060" y="47220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50">
                <a:extLst>
                  <a:ext uri="{FF2B5EF4-FFF2-40B4-BE49-F238E27FC236}">
                    <a16:creationId xmlns:a16="http://schemas.microsoft.com/office/drawing/2014/main" id="{DC75B1EB-4366-ACD6-5C68-618484110FEE}"/>
                  </a:ext>
                </a:extLst>
              </p:cNvPr>
              <p:cNvSpPr/>
              <p:nvPr/>
            </p:nvSpPr>
            <p:spPr>
              <a:xfrm>
                <a:off x="9458797" y="43919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52">
                <a:extLst>
                  <a:ext uri="{FF2B5EF4-FFF2-40B4-BE49-F238E27FC236}">
                    <a16:creationId xmlns:a16="http://schemas.microsoft.com/office/drawing/2014/main" id="{371D3419-777E-EE54-D450-D06C5B12CC8A}"/>
                  </a:ext>
                </a:extLst>
              </p:cNvPr>
              <p:cNvSpPr/>
              <p:nvPr/>
            </p:nvSpPr>
            <p:spPr>
              <a:xfrm>
                <a:off x="9711672" y="47346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54">
                <a:extLst>
                  <a:ext uri="{FF2B5EF4-FFF2-40B4-BE49-F238E27FC236}">
                    <a16:creationId xmlns:a16="http://schemas.microsoft.com/office/drawing/2014/main" id="{1FA204FF-014C-8C15-7148-89312D7CD0E9}"/>
                  </a:ext>
                </a:extLst>
              </p:cNvPr>
              <p:cNvSpPr/>
              <p:nvPr/>
            </p:nvSpPr>
            <p:spPr>
              <a:xfrm>
                <a:off x="9742478" y="495638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56">
                <a:extLst>
                  <a:ext uri="{FF2B5EF4-FFF2-40B4-BE49-F238E27FC236}">
                    <a16:creationId xmlns:a16="http://schemas.microsoft.com/office/drawing/2014/main" id="{0C84B7F6-C85C-E124-7996-370B0F7AED07}"/>
                  </a:ext>
                </a:extLst>
              </p:cNvPr>
              <p:cNvSpPr/>
              <p:nvPr/>
            </p:nvSpPr>
            <p:spPr>
              <a:xfrm>
                <a:off x="8998326" y="46500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58">
                <a:extLst>
                  <a:ext uri="{FF2B5EF4-FFF2-40B4-BE49-F238E27FC236}">
                    <a16:creationId xmlns:a16="http://schemas.microsoft.com/office/drawing/2014/main" id="{EF90E210-A4C8-6411-E9DA-4738CAC877DC}"/>
                  </a:ext>
                </a:extLst>
              </p:cNvPr>
              <p:cNvSpPr/>
              <p:nvPr/>
            </p:nvSpPr>
            <p:spPr>
              <a:xfrm>
                <a:off x="9150726" y="48024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60">
                <a:extLst>
                  <a:ext uri="{FF2B5EF4-FFF2-40B4-BE49-F238E27FC236}">
                    <a16:creationId xmlns:a16="http://schemas.microsoft.com/office/drawing/2014/main" id="{922C0F25-E471-3757-6861-904C9C551EB7}"/>
                  </a:ext>
                </a:extLst>
              </p:cNvPr>
              <p:cNvSpPr/>
              <p:nvPr/>
            </p:nvSpPr>
            <p:spPr>
              <a:xfrm>
                <a:off x="9414959" y="5123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62">
                <a:extLst>
                  <a:ext uri="{FF2B5EF4-FFF2-40B4-BE49-F238E27FC236}">
                    <a16:creationId xmlns:a16="http://schemas.microsoft.com/office/drawing/2014/main" id="{1CE8E24C-3AE3-CFE5-97A7-ABB65254764C}"/>
                  </a:ext>
                </a:extLst>
              </p:cNvPr>
              <p:cNvSpPr/>
              <p:nvPr/>
            </p:nvSpPr>
            <p:spPr>
              <a:xfrm>
                <a:off x="9447035" y="48578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64">
                <a:extLst>
                  <a:ext uri="{FF2B5EF4-FFF2-40B4-BE49-F238E27FC236}">
                    <a16:creationId xmlns:a16="http://schemas.microsoft.com/office/drawing/2014/main" id="{2F3EE2FB-C3A9-6F9D-F8DA-788F84991B35}"/>
                  </a:ext>
                </a:extLst>
              </p:cNvPr>
              <p:cNvSpPr/>
              <p:nvPr/>
            </p:nvSpPr>
            <p:spPr>
              <a:xfrm>
                <a:off x="8673173" y="48487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66">
                <a:extLst>
                  <a:ext uri="{FF2B5EF4-FFF2-40B4-BE49-F238E27FC236}">
                    <a16:creationId xmlns:a16="http://schemas.microsoft.com/office/drawing/2014/main" id="{ED036086-1A57-69C1-2F09-ED8135E6B314}"/>
                  </a:ext>
                </a:extLst>
              </p:cNvPr>
              <p:cNvSpPr/>
              <p:nvPr/>
            </p:nvSpPr>
            <p:spPr>
              <a:xfrm>
                <a:off x="8938874" y="49207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68">
                <a:extLst>
                  <a:ext uri="{FF2B5EF4-FFF2-40B4-BE49-F238E27FC236}">
                    <a16:creationId xmlns:a16="http://schemas.microsoft.com/office/drawing/2014/main" id="{9F1F8A36-ED8C-4568-8B07-C566029CDE5D}"/>
                  </a:ext>
                </a:extLst>
              </p:cNvPr>
              <p:cNvSpPr/>
              <p:nvPr/>
            </p:nvSpPr>
            <p:spPr>
              <a:xfrm>
                <a:off x="9215066" y="50108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74">
                <a:extLst>
                  <a:ext uri="{FF2B5EF4-FFF2-40B4-BE49-F238E27FC236}">
                    <a16:creationId xmlns:a16="http://schemas.microsoft.com/office/drawing/2014/main" id="{32C8971D-9E89-C414-78E6-BE0912EB0242}"/>
                  </a:ext>
                </a:extLst>
              </p:cNvPr>
              <p:cNvSpPr/>
              <p:nvPr/>
            </p:nvSpPr>
            <p:spPr>
              <a:xfrm>
                <a:off x="8699778" y="50828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76">
                <a:extLst>
                  <a:ext uri="{FF2B5EF4-FFF2-40B4-BE49-F238E27FC236}">
                    <a16:creationId xmlns:a16="http://schemas.microsoft.com/office/drawing/2014/main" id="{56724DD4-6B5D-1E34-9BA2-9F5B1C77FD54}"/>
                  </a:ext>
                </a:extLst>
              </p:cNvPr>
              <p:cNvSpPr/>
              <p:nvPr/>
            </p:nvSpPr>
            <p:spPr>
              <a:xfrm>
                <a:off x="8900401" y="54526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78">
                <a:extLst>
                  <a:ext uri="{FF2B5EF4-FFF2-40B4-BE49-F238E27FC236}">
                    <a16:creationId xmlns:a16="http://schemas.microsoft.com/office/drawing/2014/main" id="{7D9CFD06-F2C5-4E73-30AC-230C21CDDB41}"/>
                  </a:ext>
                </a:extLst>
              </p:cNvPr>
              <p:cNvSpPr/>
              <p:nvPr/>
            </p:nvSpPr>
            <p:spPr>
              <a:xfrm>
                <a:off x="8979705" y="51890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80">
                <a:extLst>
                  <a:ext uri="{FF2B5EF4-FFF2-40B4-BE49-F238E27FC236}">
                    <a16:creationId xmlns:a16="http://schemas.microsoft.com/office/drawing/2014/main" id="{0CBEC4B7-C24E-7251-F30A-7B5819C78000}"/>
                  </a:ext>
                </a:extLst>
              </p:cNvPr>
              <p:cNvSpPr/>
              <p:nvPr/>
            </p:nvSpPr>
            <p:spPr>
              <a:xfrm>
                <a:off x="8143823" y="5159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82">
                <a:extLst>
                  <a:ext uri="{FF2B5EF4-FFF2-40B4-BE49-F238E27FC236}">
                    <a16:creationId xmlns:a16="http://schemas.microsoft.com/office/drawing/2014/main" id="{254A9308-BD02-EF64-07FB-9D9478B7F686}"/>
                  </a:ext>
                </a:extLst>
              </p:cNvPr>
              <p:cNvSpPr/>
              <p:nvPr/>
            </p:nvSpPr>
            <p:spPr>
              <a:xfrm>
                <a:off x="8402176" y="50795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84">
                <a:extLst>
                  <a:ext uri="{FF2B5EF4-FFF2-40B4-BE49-F238E27FC236}">
                    <a16:creationId xmlns:a16="http://schemas.microsoft.com/office/drawing/2014/main" id="{444EEF3F-451E-EBE3-566D-1D239EA9CA94}"/>
                  </a:ext>
                </a:extLst>
              </p:cNvPr>
              <p:cNvSpPr/>
              <p:nvPr/>
            </p:nvSpPr>
            <p:spPr>
              <a:xfrm>
                <a:off x="8212954" y="582711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86">
                <a:extLst>
                  <a:ext uri="{FF2B5EF4-FFF2-40B4-BE49-F238E27FC236}">
                    <a16:creationId xmlns:a16="http://schemas.microsoft.com/office/drawing/2014/main" id="{D7C21C3F-9BAB-8BF7-85B1-E383CEDFB731}"/>
                  </a:ext>
                </a:extLst>
              </p:cNvPr>
              <p:cNvSpPr/>
              <p:nvPr/>
            </p:nvSpPr>
            <p:spPr>
              <a:xfrm>
                <a:off x="8699778" y="530146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8">
                <a:extLst>
                  <a:ext uri="{FF2B5EF4-FFF2-40B4-BE49-F238E27FC236}">
                    <a16:creationId xmlns:a16="http://schemas.microsoft.com/office/drawing/2014/main" id="{190C10D5-3E3C-3C5D-B6D0-B8FF6E46AD05}"/>
                  </a:ext>
                </a:extLst>
              </p:cNvPr>
              <p:cNvSpPr/>
              <p:nvPr/>
            </p:nvSpPr>
            <p:spPr>
              <a:xfrm>
                <a:off x="7892930" y="530146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90">
                <a:extLst>
                  <a:ext uri="{FF2B5EF4-FFF2-40B4-BE49-F238E27FC236}">
                    <a16:creationId xmlns:a16="http://schemas.microsoft.com/office/drawing/2014/main" id="{2D452988-6A3C-ADAB-6AF5-ADA9EA4A98D8}"/>
                  </a:ext>
                </a:extLst>
              </p:cNvPr>
              <p:cNvSpPr/>
              <p:nvPr/>
            </p:nvSpPr>
            <p:spPr>
              <a:xfrm>
                <a:off x="8020193" y="54116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92">
                <a:extLst>
                  <a:ext uri="{FF2B5EF4-FFF2-40B4-BE49-F238E27FC236}">
                    <a16:creationId xmlns:a16="http://schemas.microsoft.com/office/drawing/2014/main" id="{18B8D926-41AB-8A61-36ED-E01CD0B1511D}"/>
                  </a:ext>
                </a:extLst>
              </p:cNvPr>
              <p:cNvSpPr/>
              <p:nvPr/>
            </p:nvSpPr>
            <p:spPr>
              <a:xfrm>
                <a:off x="8430707" y="54651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96">
                <a:extLst>
                  <a:ext uri="{FF2B5EF4-FFF2-40B4-BE49-F238E27FC236}">
                    <a16:creationId xmlns:a16="http://schemas.microsoft.com/office/drawing/2014/main" id="{2D6D93BC-A235-1F1C-2BD1-F8034B123C43}"/>
                  </a:ext>
                </a:extLst>
              </p:cNvPr>
              <p:cNvSpPr/>
              <p:nvPr/>
            </p:nvSpPr>
            <p:spPr>
              <a:xfrm>
                <a:off x="7712280" y="552586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98">
                <a:extLst>
                  <a:ext uri="{FF2B5EF4-FFF2-40B4-BE49-F238E27FC236}">
                    <a16:creationId xmlns:a16="http://schemas.microsoft.com/office/drawing/2014/main" id="{28E31872-1870-53CD-8894-E678C9485D19}"/>
                  </a:ext>
                </a:extLst>
              </p:cNvPr>
              <p:cNvSpPr/>
              <p:nvPr/>
            </p:nvSpPr>
            <p:spPr>
              <a:xfrm>
                <a:off x="7864680" y="567826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100">
                <a:extLst>
                  <a:ext uri="{FF2B5EF4-FFF2-40B4-BE49-F238E27FC236}">
                    <a16:creationId xmlns:a16="http://schemas.microsoft.com/office/drawing/2014/main" id="{89634762-6AFF-C106-3695-BC8E9A66B4E6}"/>
                  </a:ext>
                </a:extLst>
              </p:cNvPr>
              <p:cNvSpPr/>
              <p:nvPr/>
            </p:nvSpPr>
            <p:spPr>
              <a:xfrm>
                <a:off x="7864680" y="58075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102">
                <a:extLst>
                  <a:ext uri="{FF2B5EF4-FFF2-40B4-BE49-F238E27FC236}">
                    <a16:creationId xmlns:a16="http://schemas.microsoft.com/office/drawing/2014/main" id="{F1E9AFFE-8F80-AF41-EA45-F21F6DAC4825}"/>
                  </a:ext>
                </a:extLst>
              </p:cNvPr>
              <p:cNvSpPr/>
              <p:nvPr/>
            </p:nvSpPr>
            <p:spPr>
              <a:xfrm>
                <a:off x="7984193" y="59631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9">
                <a:extLst>
                  <a:ext uri="{FF2B5EF4-FFF2-40B4-BE49-F238E27FC236}">
                    <a16:creationId xmlns:a16="http://schemas.microsoft.com/office/drawing/2014/main" id="{5AB7A849-3D86-9A3A-6B29-DD48022736B7}"/>
                  </a:ext>
                </a:extLst>
              </p:cNvPr>
              <p:cNvSpPr/>
              <p:nvPr/>
            </p:nvSpPr>
            <p:spPr>
              <a:xfrm>
                <a:off x="8583107" y="56175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111">
                <a:extLst>
                  <a:ext uri="{FF2B5EF4-FFF2-40B4-BE49-F238E27FC236}">
                    <a16:creationId xmlns:a16="http://schemas.microsoft.com/office/drawing/2014/main" id="{F0F716BF-A804-9FEC-EF0F-2215F379732E}"/>
                  </a:ext>
                </a:extLst>
              </p:cNvPr>
              <p:cNvSpPr/>
              <p:nvPr/>
            </p:nvSpPr>
            <p:spPr>
              <a:xfrm>
                <a:off x="8115114" y="564862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113">
                <a:extLst>
                  <a:ext uri="{FF2B5EF4-FFF2-40B4-BE49-F238E27FC236}">
                    <a16:creationId xmlns:a16="http://schemas.microsoft.com/office/drawing/2014/main" id="{E2215FEB-4630-4E6B-7E1A-4D55F7E93E97}"/>
                  </a:ext>
                </a:extLst>
              </p:cNvPr>
              <p:cNvSpPr/>
              <p:nvPr/>
            </p:nvSpPr>
            <p:spPr>
              <a:xfrm>
                <a:off x="7900680" y="54962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115">
                <a:extLst>
                  <a:ext uri="{FF2B5EF4-FFF2-40B4-BE49-F238E27FC236}">
                    <a16:creationId xmlns:a16="http://schemas.microsoft.com/office/drawing/2014/main" id="{F5EF78FA-FA1B-608E-73C1-9719F4BF5FCA}"/>
                  </a:ext>
                </a:extLst>
              </p:cNvPr>
              <p:cNvSpPr/>
              <p:nvPr/>
            </p:nvSpPr>
            <p:spPr>
              <a:xfrm>
                <a:off x="8627778" y="54738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117">
                <a:extLst>
                  <a:ext uri="{FF2B5EF4-FFF2-40B4-BE49-F238E27FC236}">
                    <a16:creationId xmlns:a16="http://schemas.microsoft.com/office/drawing/2014/main" id="{D4A1EF22-8668-06EC-1F28-38FD54FB14BE}"/>
                  </a:ext>
                </a:extLst>
              </p:cNvPr>
              <p:cNvSpPr/>
              <p:nvPr/>
            </p:nvSpPr>
            <p:spPr>
              <a:xfrm>
                <a:off x="8557809" y="52254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119">
                <a:extLst>
                  <a:ext uri="{FF2B5EF4-FFF2-40B4-BE49-F238E27FC236}">
                    <a16:creationId xmlns:a16="http://schemas.microsoft.com/office/drawing/2014/main" id="{BCEB0DFB-4A9E-37FC-3C08-E9F8F379A041}"/>
                  </a:ext>
                </a:extLst>
              </p:cNvPr>
              <p:cNvSpPr/>
              <p:nvPr/>
            </p:nvSpPr>
            <p:spPr>
              <a:xfrm>
                <a:off x="8240109" y="548986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21">
                <a:extLst>
                  <a:ext uri="{FF2B5EF4-FFF2-40B4-BE49-F238E27FC236}">
                    <a16:creationId xmlns:a16="http://schemas.microsoft.com/office/drawing/2014/main" id="{09E18E43-EC28-5583-559A-5C451FFE02AA}"/>
                  </a:ext>
                </a:extLst>
              </p:cNvPr>
              <p:cNvSpPr/>
              <p:nvPr/>
            </p:nvSpPr>
            <p:spPr>
              <a:xfrm>
                <a:off x="9893487" y="48024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123">
                <a:extLst>
                  <a:ext uri="{FF2B5EF4-FFF2-40B4-BE49-F238E27FC236}">
                    <a16:creationId xmlns:a16="http://schemas.microsoft.com/office/drawing/2014/main" id="{C530DE85-1B16-8F72-F412-DB65EEDB3DF5}"/>
                  </a:ext>
                </a:extLst>
              </p:cNvPr>
              <p:cNvSpPr/>
              <p:nvPr/>
            </p:nvSpPr>
            <p:spPr>
              <a:xfrm>
                <a:off x="9953868" y="44211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5">
                <a:extLst>
                  <a:ext uri="{FF2B5EF4-FFF2-40B4-BE49-F238E27FC236}">
                    <a16:creationId xmlns:a16="http://schemas.microsoft.com/office/drawing/2014/main" id="{56F57F9C-1BB7-2651-9938-B795DD93B2A5}"/>
                  </a:ext>
                </a:extLst>
              </p:cNvPr>
              <p:cNvSpPr/>
              <p:nvPr/>
            </p:nvSpPr>
            <p:spPr>
              <a:xfrm>
                <a:off x="9586487" y="4661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127">
                <a:extLst>
                  <a:ext uri="{FF2B5EF4-FFF2-40B4-BE49-F238E27FC236}">
                    <a16:creationId xmlns:a16="http://schemas.microsoft.com/office/drawing/2014/main" id="{E4C75DF9-3C9B-FEB7-795F-1FD5127BFB02}"/>
                  </a:ext>
                </a:extLst>
              </p:cNvPr>
              <p:cNvSpPr/>
              <p:nvPr/>
            </p:nvSpPr>
            <p:spPr>
              <a:xfrm>
                <a:off x="9215066" y="45577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D9106A6-4CF1-574E-3C25-F2F464427F3A}"/>
                </a:ext>
              </a:extLst>
            </p:cNvPr>
            <p:cNvSpPr txBox="1"/>
            <p:nvPr/>
          </p:nvSpPr>
          <p:spPr>
            <a:xfrm>
              <a:off x="7199900" y="356564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rPr>
                <a:t>y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D97CAD4-141E-0F72-FE74-C192AA252CD4}"/>
                </a:ext>
              </a:extLst>
            </p:cNvPr>
            <p:cNvSpPr txBox="1"/>
            <p:nvPr/>
          </p:nvSpPr>
          <p:spPr>
            <a:xfrm>
              <a:off x="10332259" y="581331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rPr>
                <a:t>x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38D058-6257-BD7F-20BB-10E10657EEE7}"/>
              </a:ext>
            </a:extLst>
          </p:cNvPr>
          <p:cNvSpPr txBox="1"/>
          <p:nvPr/>
        </p:nvSpPr>
        <p:spPr>
          <a:xfrm>
            <a:off x="1594072" y="912629"/>
            <a:ext cx="29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Modelo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homocedástico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58" name="Trapezoide 57">
            <a:extLst>
              <a:ext uri="{FF2B5EF4-FFF2-40B4-BE49-F238E27FC236}">
                <a16:creationId xmlns:a16="http://schemas.microsoft.com/office/drawing/2014/main" id="{6E39E41D-C361-E3D3-B3CF-54F8671A8944}"/>
              </a:ext>
            </a:extLst>
          </p:cNvPr>
          <p:cNvSpPr/>
          <p:nvPr/>
        </p:nvSpPr>
        <p:spPr>
          <a:xfrm rot="14378902">
            <a:off x="7269983" y="1376731"/>
            <a:ext cx="1239406" cy="2742796"/>
          </a:xfrm>
          <a:prstGeom prst="trapezoid">
            <a:avLst>
              <a:gd name="adj" fmla="val 37188"/>
            </a:avLst>
          </a:prstGeom>
          <a:solidFill>
            <a:srgbClr val="E7E6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EEB06B8-6019-2CFA-A609-6D592DCF2BD6}"/>
              </a:ext>
            </a:extLst>
          </p:cNvPr>
          <p:cNvCxnSpPr>
            <a:cxnSpLocks/>
          </p:cNvCxnSpPr>
          <p:nvPr/>
        </p:nvCxnSpPr>
        <p:spPr>
          <a:xfrm flipV="1">
            <a:off x="6481262" y="1627990"/>
            <a:ext cx="0" cy="21600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59DD1FDB-259F-800B-2E18-D98F5C34A939}"/>
              </a:ext>
            </a:extLst>
          </p:cNvPr>
          <p:cNvCxnSpPr>
            <a:cxnSpLocks/>
          </p:cNvCxnSpPr>
          <p:nvPr/>
        </p:nvCxnSpPr>
        <p:spPr>
          <a:xfrm>
            <a:off x="6479497" y="3778651"/>
            <a:ext cx="29634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139">
            <a:extLst>
              <a:ext uri="{FF2B5EF4-FFF2-40B4-BE49-F238E27FC236}">
                <a16:creationId xmlns:a16="http://schemas.microsoft.com/office/drawing/2014/main" id="{3FB4327F-DC08-7171-8452-5FC1422C8E57}"/>
              </a:ext>
            </a:extLst>
          </p:cNvPr>
          <p:cNvCxnSpPr>
            <a:cxnSpLocks/>
          </p:cNvCxnSpPr>
          <p:nvPr/>
        </p:nvCxnSpPr>
        <p:spPr>
          <a:xfrm flipV="1">
            <a:off x="6709163" y="2051264"/>
            <a:ext cx="2374720" cy="138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140">
            <a:extLst>
              <a:ext uri="{FF2B5EF4-FFF2-40B4-BE49-F238E27FC236}">
                <a16:creationId xmlns:a16="http://schemas.microsoft.com/office/drawing/2014/main" id="{1A75A68F-5D3E-806C-ECF6-48474CFA2DDF}"/>
              </a:ext>
            </a:extLst>
          </p:cNvPr>
          <p:cNvSpPr/>
          <p:nvPr/>
        </p:nvSpPr>
        <p:spPr>
          <a:xfrm>
            <a:off x="8765827" y="18499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141">
            <a:extLst>
              <a:ext uri="{FF2B5EF4-FFF2-40B4-BE49-F238E27FC236}">
                <a16:creationId xmlns:a16="http://schemas.microsoft.com/office/drawing/2014/main" id="{E6EEF1F8-AA40-82CC-97FD-B8A95ED03468}"/>
              </a:ext>
            </a:extLst>
          </p:cNvPr>
          <p:cNvSpPr/>
          <p:nvPr/>
        </p:nvSpPr>
        <p:spPr>
          <a:xfrm>
            <a:off x="8642831" y="207492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142">
            <a:extLst>
              <a:ext uri="{FF2B5EF4-FFF2-40B4-BE49-F238E27FC236}">
                <a16:creationId xmlns:a16="http://schemas.microsoft.com/office/drawing/2014/main" id="{E2B251F5-D475-794A-5D6A-0441ADDF3D7F}"/>
              </a:ext>
            </a:extLst>
          </p:cNvPr>
          <p:cNvSpPr/>
          <p:nvPr/>
        </p:nvSpPr>
        <p:spPr>
          <a:xfrm>
            <a:off x="8895594" y="22103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143">
            <a:extLst>
              <a:ext uri="{FF2B5EF4-FFF2-40B4-BE49-F238E27FC236}">
                <a16:creationId xmlns:a16="http://schemas.microsoft.com/office/drawing/2014/main" id="{17163B0E-D9A7-2593-2BC6-7D71211D0A72}"/>
              </a:ext>
            </a:extLst>
          </p:cNvPr>
          <p:cNvSpPr/>
          <p:nvPr/>
        </p:nvSpPr>
        <p:spPr>
          <a:xfrm>
            <a:off x="9076194" y="23510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144">
            <a:extLst>
              <a:ext uri="{FF2B5EF4-FFF2-40B4-BE49-F238E27FC236}">
                <a16:creationId xmlns:a16="http://schemas.microsoft.com/office/drawing/2014/main" id="{AEE07927-62CD-6850-DB0B-D4622E00FD2F}"/>
              </a:ext>
            </a:extLst>
          </p:cNvPr>
          <p:cNvSpPr/>
          <p:nvPr/>
        </p:nvSpPr>
        <p:spPr>
          <a:xfrm>
            <a:off x="8414931" y="20210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145">
            <a:extLst>
              <a:ext uri="{FF2B5EF4-FFF2-40B4-BE49-F238E27FC236}">
                <a16:creationId xmlns:a16="http://schemas.microsoft.com/office/drawing/2014/main" id="{7AB5F6B4-8D44-58B4-00EF-A8B3C035B86D}"/>
              </a:ext>
            </a:extLst>
          </p:cNvPr>
          <p:cNvSpPr/>
          <p:nvPr/>
        </p:nvSpPr>
        <p:spPr>
          <a:xfrm>
            <a:off x="8667806" y="23636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146">
            <a:extLst>
              <a:ext uri="{FF2B5EF4-FFF2-40B4-BE49-F238E27FC236}">
                <a16:creationId xmlns:a16="http://schemas.microsoft.com/office/drawing/2014/main" id="{79C43F42-2FDF-420E-D6F4-E996145BC869}"/>
              </a:ext>
            </a:extLst>
          </p:cNvPr>
          <p:cNvSpPr/>
          <p:nvPr/>
        </p:nvSpPr>
        <p:spPr>
          <a:xfrm>
            <a:off x="8698612" y="25854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148">
            <a:extLst>
              <a:ext uri="{FF2B5EF4-FFF2-40B4-BE49-F238E27FC236}">
                <a16:creationId xmlns:a16="http://schemas.microsoft.com/office/drawing/2014/main" id="{058A4ECE-2EBF-8BB3-886B-94C5AF635899}"/>
              </a:ext>
            </a:extLst>
          </p:cNvPr>
          <p:cNvSpPr/>
          <p:nvPr/>
        </p:nvSpPr>
        <p:spPr>
          <a:xfrm>
            <a:off x="8106860" y="243147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149">
            <a:extLst>
              <a:ext uri="{FF2B5EF4-FFF2-40B4-BE49-F238E27FC236}">
                <a16:creationId xmlns:a16="http://schemas.microsoft.com/office/drawing/2014/main" id="{4CE11AE0-4216-39C2-76F7-9F8581693BE7}"/>
              </a:ext>
            </a:extLst>
          </p:cNvPr>
          <p:cNvSpPr/>
          <p:nvPr/>
        </p:nvSpPr>
        <p:spPr>
          <a:xfrm>
            <a:off x="8371093" y="27520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150">
            <a:extLst>
              <a:ext uri="{FF2B5EF4-FFF2-40B4-BE49-F238E27FC236}">
                <a16:creationId xmlns:a16="http://schemas.microsoft.com/office/drawing/2014/main" id="{CC37918C-E7A7-F0F9-990F-0131864FC0E2}"/>
              </a:ext>
            </a:extLst>
          </p:cNvPr>
          <p:cNvSpPr/>
          <p:nvPr/>
        </p:nvSpPr>
        <p:spPr>
          <a:xfrm>
            <a:off x="8403169" y="24868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151">
            <a:extLst>
              <a:ext uri="{FF2B5EF4-FFF2-40B4-BE49-F238E27FC236}">
                <a16:creationId xmlns:a16="http://schemas.microsoft.com/office/drawing/2014/main" id="{64E7E3E4-31F7-3099-856D-78EB8CD6D20C}"/>
              </a:ext>
            </a:extLst>
          </p:cNvPr>
          <p:cNvSpPr/>
          <p:nvPr/>
        </p:nvSpPr>
        <p:spPr>
          <a:xfrm>
            <a:off x="7603198" y="25574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152">
            <a:extLst>
              <a:ext uri="{FF2B5EF4-FFF2-40B4-BE49-F238E27FC236}">
                <a16:creationId xmlns:a16="http://schemas.microsoft.com/office/drawing/2014/main" id="{A25EBFB6-BC24-A92F-6464-CDBEFEEFA9CA}"/>
              </a:ext>
            </a:extLst>
          </p:cNvPr>
          <p:cNvSpPr/>
          <p:nvPr/>
        </p:nvSpPr>
        <p:spPr>
          <a:xfrm>
            <a:off x="7895008" y="25498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153">
            <a:extLst>
              <a:ext uri="{FF2B5EF4-FFF2-40B4-BE49-F238E27FC236}">
                <a16:creationId xmlns:a16="http://schemas.microsoft.com/office/drawing/2014/main" id="{D6B9813A-E20C-516C-2618-A8C0D5CD3B71}"/>
              </a:ext>
            </a:extLst>
          </p:cNvPr>
          <p:cNvSpPr/>
          <p:nvPr/>
        </p:nvSpPr>
        <p:spPr>
          <a:xfrm>
            <a:off x="8171200" y="26399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155">
            <a:extLst>
              <a:ext uri="{FF2B5EF4-FFF2-40B4-BE49-F238E27FC236}">
                <a16:creationId xmlns:a16="http://schemas.microsoft.com/office/drawing/2014/main" id="{E67562A4-B051-F87C-B9C5-89144EE199AE}"/>
              </a:ext>
            </a:extLst>
          </p:cNvPr>
          <p:cNvSpPr/>
          <p:nvPr/>
        </p:nvSpPr>
        <p:spPr>
          <a:xfrm>
            <a:off x="7856535" y="308167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156">
            <a:extLst>
              <a:ext uri="{FF2B5EF4-FFF2-40B4-BE49-F238E27FC236}">
                <a16:creationId xmlns:a16="http://schemas.microsoft.com/office/drawing/2014/main" id="{6D93D400-D9F6-9826-74E8-0518F11756DB}"/>
              </a:ext>
            </a:extLst>
          </p:cNvPr>
          <p:cNvSpPr/>
          <p:nvPr/>
        </p:nvSpPr>
        <p:spPr>
          <a:xfrm>
            <a:off x="7935839" y="28180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157">
            <a:extLst>
              <a:ext uri="{FF2B5EF4-FFF2-40B4-BE49-F238E27FC236}">
                <a16:creationId xmlns:a16="http://schemas.microsoft.com/office/drawing/2014/main" id="{875B0190-5EA1-EF13-E304-E564A0DBB008}"/>
              </a:ext>
            </a:extLst>
          </p:cNvPr>
          <p:cNvSpPr/>
          <p:nvPr/>
        </p:nvSpPr>
        <p:spPr>
          <a:xfrm>
            <a:off x="7233215" y="29086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158">
            <a:extLst>
              <a:ext uri="{FF2B5EF4-FFF2-40B4-BE49-F238E27FC236}">
                <a16:creationId xmlns:a16="http://schemas.microsoft.com/office/drawing/2014/main" id="{A4E73F14-C073-384E-A6AE-8D114C90D564}"/>
              </a:ext>
            </a:extLst>
          </p:cNvPr>
          <p:cNvSpPr/>
          <p:nvPr/>
        </p:nvSpPr>
        <p:spPr>
          <a:xfrm>
            <a:off x="7358310" y="2708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159">
            <a:extLst>
              <a:ext uri="{FF2B5EF4-FFF2-40B4-BE49-F238E27FC236}">
                <a16:creationId xmlns:a16="http://schemas.microsoft.com/office/drawing/2014/main" id="{27A3CD1C-594B-FDB6-E2CD-7CB32EFD2769}"/>
              </a:ext>
            </a:extLst>
          </p:cNvPr>
          <p:cNvSpPr/>
          <p:nvPr/>
        </p:nvSpPr>
        <p:spPr>
          <a:xfrm>
            <a:off x="8601354" y="2762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160">
            <a:extLst>
              <a:ext uri="{FF2B5EF4-FFF2-40B4-BE49-F238E27FC236}">
                <a16:creationId xmlns:a16="http://schemas.microsoft.com/office/drawing/2014/main" id="{CAB7BF23-E121-0005-3001-5F1B3730A6D8}"/>
              </a:ext>
            </a:extLst>
          </p:cNvPr>
          <p:cNvSpPr/>
          <p:nvPr/>
        </p:nvSpPr>
        <p:spPr>
          <a:xfrm>
            <a:off x="7655912" y="293051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161">
            <a:extLst>
              <a:ext uri="{FF2B5EF4-FFF2-40B4-BE49-F238E27FC236}">
                <a16:creationId xmlns:a16="http://schemas.microsoft.com/office/drawing/2014/main" id="{A831D6FF-7FBB-0230-223F-F1699AF5D1C8}"/>
              </a:ext>
            </a:extLst>
          </p:cNvPr>
          <p:cNvSpPr/>
          <p:nvPr/>
        </p:nvSpPr>
        <p:spPr>
          <a:xfrm>
            <a:off x="8693175" y="16167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162">
            <a:extLst>
              <a:ext uri="{FF2B5EF4-FFF2-40B4-BE49-F238E27FC236}">
                <a16:creationId xmlns:a16="http://schemas.microsoft.com/office/drawing/2014/main" id="{54DC1F33-8C7E-DD34-4B6D-8CDC83F88917}"/>
              </a:ext>
            </a:extLst>
          </p:cNvPr>
          <p:cNvSpPr/>
          <p:nvPr/>
        </p:nvSpPr>
        <p:spPr>
          <a:xfrm>
            <a:off x="7035248" y="301121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164">
            <a:extLst>
              <a:ext uri="{FF2B5EF4-FFF2-40B4-BE49-F238E27FC236}">
                <a16:creationId xmlns:a16="http://schemas.microsoft.com/office/drawing/2014/main" id="{C273155F-7DA7-5316-644E-D79B78DE4B6E}"/>
              </a:ext>
            </a:extLst>
          </p:cNvPr>
          <p:cNvSpPr/>
          <p:nvPr/>
        </p:nvSpPr>
        <p:spPr>
          <a:xfrm>
            <a:off x="9219691" y="25214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165">
            <a:extLst>
              <a:ext uri="{FF2B5EF4-FFF2-40B4-BE49-F238E27FC236}">
                <a16:creationId xmlns:a16="http://schemas.microsoft.com/office/drawing/2014/main" id="{6F9F75C4-B40C-8286-5A3F-09142AD02FC3}"/>
              </a:ext>
            </a:extLst>
          </p:cNvPr>
          <p:cNvSpPr/>
          <p:nvPr/>
        </p:nvSpPr>
        <p:spPr>
          <a:xfrm>
            <a:off x="6820814" y="330731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166">
            <a:extLst>
              <a:ext uri="{FF2B5EF4-FFF2-40B4-BE49-F238E27FC236}">
                <a16:creationId xmlns:a16="http://schemas.microsoft.com/office/drawing/2014/main" id="{C123C328-8393-4CA2-F707-C7394D1C9557}"/>
              </a:ext>
            </a:extLst>
          </p:cNvPr>
          <p:cNvSpPr/>
          <p:nvPr/>
        </p:nvSpPr>
        <p:spPr>
          <a:xfrm>
            <a:off x="6820814" y="343655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167">
            <a:extLst>
              <a:ext uri="{FF2B5EF4-FFF2-40B4-BE49-F238E27FC236}">
                <a16:creationId xmlns:a16="http://schemas.microsoft.com/office/drawing/2014/main" id="{74978BD1-5B77-21D6-A4C2-266746120CB0}"/>
              </a:ext>
            </a:extLst>
          </p:cNvPr>
          <p:cNvSpPr/>
          <p:nvPr/>
        </p:nvSpPr>
        <p:spPr>
          <a:xfrm>
            <a:off x="8997436" y="26135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168">
            <a:extLst>
              <a:ext uri="{FF2B5EF4-FFF2-40B4-BE49-F238E27FC236}">
                <a16:creationId xmlns:a16="http://schemas.microsoft.com/office/drawing/2014/main" id="{F142AF2B-0BEC-4E53-671A-8265B0F865C6}"/>
              </a:ext>
            </a:extLst>
          </p:cNvPr>
          <p:cNvSpPr/>
          <p:nvPr/>
        </p:nvSpPr>
        <p:spPr>
          <a:xfrm>
            <a:off x="8135200" y="28922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169">
            <a:extLst>
              <a:ext uri="{FF2B5EF4-FFF2-40B4-BE49-F238E27FC236}">
                <a16:creationId xmlns:a16="http://schemas.microsoft.com/office/drawing/2014/main" id="{736069C9-DC0D-E3B0-C92F-877D4E3AABA1}"/>
              </a:ext>
            </a:extLst>
          </p:cNvPr>
          <p:cNvSpPr/>
          <p:nvPr/>
        </p:nvSpPr>
        <p:spPr>
          <a:xfrm>
            <a:off x="7071248" y="3277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170">
            <a:extLst>
              <a:ext uri="{FF2B5EF4-FFF2-40B4-BE49-F238E27FC236}">
                <a16:creationId xmlns:a16="http://schemas.microsoft.com/office/drawing/2014/main" id="{EF8F5F1C-BD07-04C8-D828-2497BD17ABAD}"/>
              </a:ext>
            </a:extLst>
          </p:cNvPr>
          <p:cNvSpPr/>
          <p:nvPr/>
        </p:nvSpPr>
        <p:spPr>
          <a:xfrm>
            <a:off x="6856814" y="312531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171">
            <a:extLst>
              <a:ext uri="{FF2B5EF4-FFF2-40B4-BE49-F238E27FC236}">
                <a16:creationId xmlns:a16="http://schemas.microsoft.com/office/drawing/2014/main" id="{AE667CBB-2240-B97D-A1D7-FFAD3D0DC8F7}"/>
              </a:ext>
            </a:extLst>
          </p:cNvPr>
          <p:cNvSpPr/>
          <p:nvPr/>
        </p:nvSpPr>
        <p:spPr>
          <a:xfrm>
            <a:off x="7583912" y="31029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172">
            <a:extLst>
              <a:ext uri="{FF2B5EF4-FFF2-40B4-BE49-F238E27FC236}">
                <a16:creationId xmlns:a16="http://schemas.microsoft.com/office/drawing/2014/main" id="{93CDFF15-0C1E-4650-7FDD-FFA2F976899D}"/>
              </a:ext>
            </a:extLst>
          </p:cNvPr>
          <p:cNvSpPr/>
          <p:nvPr/>
        </p:nvSpPr>
        <p:spPr>
          <a:xfrm>
            <a:off x="7513943" y="285450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173">
            <a:extLst>
              <a:ext uri="{FF2B5EF4-FFF2-40B4-BE49-F238E27FC236}">
                <a16:creationId xmlns:a16="http://schemas.microsoft.com/office/drawing/2014/main" id="{EFFF1C6B-698B-E4A0-76EB-1B4A41D02370}"/>
              </a:ext>
            </a:extLst>
          </p:cNvPr>
          <p:cNvSpPr/>
          <p:nvPr/>
        </p:nvSpPr>
        <p:spPr>
          <a:xfrm>
            <a:off x="7196243" y="311891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175">
            <a:extLst>
              <a:ext uri="{FF2B5EF4-FFF2-40B4-BE49-F238E27FC236}">
                <a16:creationId xmlns:a16="http://schemas.microsoft.com/office/drawing/2014/main" id="{42F8CCDD-706D-3861-0455-EA185C02F84E}"/>
              </a:ext>
            </a:extLst>
          </p:cNvPr>
          <p:cNvSpPr/>
          <p:nvPr/>
        </p:nvSpPr>
        <p:spPr>
          <a:xfrm>
            <a:off x="8910002" y="20501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176">
            <a:extLst>
              <a:ext uri="{FF2B5EF4-FFF2-40B4-BE49-F238E27FC236}">
                <a16:creationId xmlns:a16="http://schemas.microsoft.com/office/drawing/2014/main" id="{CA2F6071-7351-4472-51A1-71D288C352A2}"/>
              </a:ext>
            </a:extLst>
          </p:cNvPr>
          <p:cNvSpPr/>
          <p:nvPr/>
        </p:nvSpPr>
        <p:spPr>
          <a:xfrm>
            <a:off x="8542621" y="22901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177">
            <a:extLst>
              <a:ext uri="{FF2B5EF4-FFF2-40B4-BE49-F238E27FC236}">
                <a16:creationId xmlns:a16="http://schemas.microsoft.com/office/drawing/2014/main" id="{26C9B084-C89D-4B2E-36B4-0FA43D9B3C77}"/>
              </a:ext>
            </a:extLst>
          </p:cNvPr>
          <p:cNvSpPr/>
          <p:nvPr/>
        </p:nvSpPr>
        <p:spPr>
          <a:xfrm>
            <a:off x="8171200" y="21867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400AFC5-B557-90F0-44AE-E304C80F7980}"/>
              </a:ext>
            </a:extLst>
          </p:cNvPr>
          <p:cNvSpPr txBox="1"/>
          <p:nvPr/>
        </p:nvSpPr>
        <p:spPr>
          <a:xfrm>
            <a:off x="6015835" y="152119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y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A19662A4-8757-38B0-3D5B-A89D7643D699}"/>
              </a:ext>
            </a:extLst>
          </p:cNvPr>
          <p:cNvSpPr txBox="1"/>
          <p:nvPr/>
        </p:nvSpPr>
        <p:spPr>
          <a:xfrm>
            <a:off x="9148194" y="3787915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x</a:t>
            </a:r>
          </a:p>
        </p:txBody>
      </p:sp>
      <p:sp>
        <p:nvSpPr>
          <p:cNvPr id="98" name="Elipse 186">
            <a:extLst>
              <a:ext uri="{FF2B5EF4-FFF2-40B4-BE49-F238E27FC236}">
                <a16:creationId xmlns:a16="http://schemas.microsoft.com/office/drawing/2014/main" id="{C57769D2-10A7-BDF1-1F27-06D448DF2878}"/>
              </a:ext>
            </a:extLst>
          </p:cNvPr>
          <p:cNvSpPr/>
          <p:nvPr/>
        </p:nvSpPr>
        <p:spPr>
          <a:xfrm>
            <a:off x="7299148" y="32693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188">
            <a:extLst>
              <a:ext uri="{FF2B5EF4-FFF2-40B4-BE49-F238E27FC236}">
                <a16:creationId xmlns:a16="http://schemas.microsoft.com/office/drawing/2014/main" id="{81FD7581-1439-EC64-B44B-FA12D37D65CA}"/>
              </a:ext>
            </a:extLst>
          </p:cNvPr>
          <p:cNvSpPr/>
          <p:nvPr/>
        </p:nvSpPr>
        <p:spPr>
          <a:xfrm>
            <a:off x="8506621" y="17565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194">
            <a:extLst>
              <a:ext uri="{FF2B5EF4-FFF2-40B4-BE49-F238E27FC236}">
                <a16:creationId xmlns:a16="http://schemas.microsoft.com/office/drawing/2014/main" id="{56998245-BBBF-CDB0-ACA9-92234C20D8DD}"/>
              </a:ext>
            </a:extLst>
          </p:cNvPr>
          <p:cNvSpPr/>
          <p:nvPr/>
        </p:nvSpPr>
        <p:spPr>
          <a:xfrm>
            <a:off x="8217726" y="1999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98">
            <a:extLst>
              <a:ext uri="{FF2B5EF4-FFF2-40B4-BE49-F238E27FC236}">
                <a16:creationId xmlns:a16="http://schemas.microsoft.com/office/drawing/2014/main" id="{006BD9A2-BE59-007B-4CD5-1136406A39B6}"/>
              </a:ext>
            </a:extLst>
          </p:cNvPr>
          <p:cNvSpPr/>
          <p:nvPr/>
        </p:nvSpPr>
        <p:spPr>
          <a:xfrm>
            <a:off x="7804045" y="23523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200">
            <a:extLst>
              <a:ext uri="{FF2B5EF4-FFF2-40B4-BE49-F238E27FC236}">
                <a16:creationId xmlns:a16="http://schemas.microsoft.com/office/drawing/2014/main" id="{E047F411-B779-C10C-1818-EC94B80AA362}"/>
              </a:ext>
            </a:extLst>
          </p:cNvPr>
          <p:cNvSpPr/>
          <p:nvPr/>
        </p:nvSpPr>
        <p:spPr>
          <a:xfrm>
            <a:off x="7748648" y="27528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202">
            <a:extLst>
              <a:ext uri="{FF2B5EF4-FFF2-40B4-BE49-F238E27FC236}">
                <a16:creationId xmlns:a16="http://schemas.microsoft.com/office/drawing/2014/main" id="{5271A4A4-30F8-C193-E95F-C54A84DB5657}"/>
              </a:ext>
            </a:extLst>
          </p:cNvPr>
          <p:cNvSpPr/>
          <p:nvPr/>
        </p:nvSpPr>
        <p:spPr>
          <a:xfrm>
            <a:off x="6697518" y="32766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96265E0-4AD8-1E14-29AA-89825E38D64B}"/>
              </a:ext>
            </a:extLst>
          </p:cNvPr>
          <p:cNvSpPr txBox="1"/>
          <p:nvPr/>
        </p:nvSpPr>
        <p:spPr>
          <a:xfrm>
            <a:off x="6407319" y="639284"/>
            <a:ext cx="310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Modelo não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homocedástico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 =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heterocedástico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6FFB8-2564-CC6D-AE2A-485713E9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4A73EB5-B5F0-870B-9079-82690ED12DDD}"/>
              </a:ext>
            </a:extLst>
          </p:cNvPr>
          <p:cNvSpPr/>
          <p:nvPr/>
        </p:nvSpPr>
        <p:spPr>
          <a:xfrm>
            <a:off x="2970301" y="905425"/>
            <a:ext cx="8210492" cy="335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D3576DA-FFF6-9FA2-DD7F-0A723E18B0E4}"/>
              </a:ext>
            </a:extLst>
          </p:cNvPr>
          <p:cNvCxnSpPr>
            <a:cxnSpLocks/>
          </p:cNvCxnSpPr>
          <p:nvPr/>
        </p:nvCxnSpPr>
        <p:spPr>
          <a:xfrm flipV="1">
            <a:off x="3285873" y="1718859"/>
            <a:ext cx="0" cy="21600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97119CBF-1CB4-C9CD-228A-6C70AE72C62E}"/>
              </a:ext>
            </a:extLst>
          </p:cNvPr>
          <p:cNvCxnSpPr>
            <a:cxnSpLocks/>
          </p:cNvCxnSpPr>
          <p:nvPr/>
        </p:nvCxnSpPr>
        <p:spPr>
          <a:xfrm>
            <a:off x="3284108" y="3869520"/>
            <a:ext cx="29634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CB05E97B-F325-2AA8-5FE3-D5E248A92250}"/>
              </a:ext>
            </a:extLst>
          </p:cNvPr>
          <p:cNvGrpSpPr/>
          <p:nvPr/>
        </p:nvGrpSpPr>
        <p:grpSpPr>
          <a:xfrm rot="1819657">
            <a:off x="3327483" y="1940821"/>
            <a:ext cx="2747303" cy="1814278"/>
            <a:chOff x="14984944" y="3971068"/>
            <a:chExt cx="2747303" cy="1814278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87DF3164-F7AD-9941-1348-FF9D4F9E3EDF}"/>
                </a:ext>
              </a:extLst>
            </p:cNvPr>
            <p:cNvSpPr/>
            <p:nvPr/>
          </p:nvSpPr>
          <p:spPr>
            <a:xfrm rot="19788735">
              <a:off x="14984944" y="4464118"/>
              <a:ext cx="2747303" cy="797963"/>
            </a:xfrm>
            <a:prstGeom prst="rect">
              <a:avLst/>
            </a:prstGeom>
            <a:solidFill>
              <a:srgbClr val="E7E6E6">
                <a:alpha val="5098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reto 264">
              <a:extLst>
                <a:ext uri="{FF2B5EF4-FFF2-40B4-BE49-F238E27FC236}">
                  <a16:creationId xmlns:a16="http://schemas.microsoft.com/office/drawing/2014/main" id="{E73F9B6E-2357-7EBD-040E-138781F3584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 flipV="1">
              <a:off x="15171235" y="4172380"/>
              <a:ext cx="2374720" cy="13814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265">
              <a:extLst>
                <a:ext uri="{FF2B5EF4-FFF2-40B4-BE49-F238E27FC236}">
                  <a16:creationId xmlns:a16="http://schemas.microsoft.com/office/drawing/2014/main" id="{3D181EEE-7591-4366-5299-DB5C7D3D3D6D}"/>
                </a:ext>
              </a:extLst>
            </p:cNvPr>
            <p:cNvSpPr/>
            <p:nvPr/>
          </p:nvSpPr>
          <p:spPr>
            <a:xfrm>
              <a:off x="17227899" y="39710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266">
              <a:extLst>
                <a:ext uri="{FF2B5EF4-FFF2-40B4-BE49-F238E27FC236}">
                  <a16:creationId xmlns:a16="http://schemas.microsoft.com/office/drawing/2014/main" id="{C54931EF-ACB6-9950-18D3-B60F34A67A8D}"/>
                </a:ext>
              </a:extLst>
            </p:cNvPr>
            <p:cNvSpPr/>
            <p:nvPr/>
          </p:nvSpPr>
          <p:spPr>
            <a:xfrm>
              <a:off x="17104903" y="41960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267">
              <a:extLst>
                <a:ext uri="{FF2B5EF4-FFF2-40B4-BE49-F238E27FC236}">
                  <a16:creationId xmlns:a16="http://schemas.microsoft.com/office/drawing/2014/main" id="{4299E9CE-2051-16AC-5AAA-1AAC603B5303}"/>
                </a:ext>
              </a:extLst>
            </p:cNvPr>
            <p:cNvSpPr/>
            <p:nvPr/>
          </p:nvSpPr>
          <p:spPr>
            <a:xfrm>
              <a:off x="17357667" y="4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268">
              <a:extLst>
                <a:ext uri="{FF2B5EF4-FFF2-40B4-BE49-F238E27FC236}">
                  <a16:creationId xmlns:a16="http://schemas.microsoft.com/office/drawing/2014/main" id="{7CBD8891-8ECF-A2A1-CD52-880C0217735D}"/>
                </a:ext>
              </a:extLst>
            </p:cNvPr>
            <p:cNvSpPr/>
            <p:nvPr/>
          </p:nvSpPr>
          <p:spPr>
            <a:xfrm>
              <a:off x="17538267" y="44721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269">
              <a:extLst>
                <a:ext uri="{FF2B5EF4-FFF2-40B4-BE49-F238E27FC236}">
                  <a16:creationId xmlns:a16="http://schemas.microsoft.com/office/drawing/2014/main" id="{9E6CC292-3BDB-9400-94D2-051438B454B2}"/>
                </a:ext>
              </a:extLst>
            </p:cNvPr>
            <p:cNvSpPr/>
            <p:nvPr/>
          </p:nvSpPr>
          <p:spPr>
            <a:xfrm>
              <a:off x="16877004" y="4142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270">
              <a:extLst>
                <a:ext uri="{FF2B5EF4-FFF2-40B4-BE49-F238E27FC236}">
                  <a16:creationId xmlns:a16="http://schemas.microsoft.com/office/drawing/2014/main" id="{DE3C1208-0D91-3A7D-52B8-7ECA56A62BF6}"/>
                </a:ext>
              </a:extLst>
            </p:cNvPr>
            <p:cNvSpPr/>
            <p:nvPr/>
          </p:nvSpPr>
          <p:spPr>
            <a:xfrm>
              <a:off x="17129879" y="44848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271">
              <a:extLst>
                <a:ext uri="{FF2B5EF4-FFF2-40B4-BE49-F238E27FC236}">
                  <a16:creationId xmlns:a16="http://schemas.microsoft.com/office/drawing/2014/main" id="{7CC92C7A-C898-B2E5-AB90-0DBBFAC589DC}"/>
                </a:ext>
              </a:extLst>
            </p:cNvPr>
            <p:cNvSpPr/>
            <p:nvPr/>
          </p:nvSpPr>
          <p:spPr>
            <a:xfrm>
              <a:off x="17160685" y="4706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272">
              <a:extLst>
                <a:ext uri="{FF2B5EF4-FFF2-40B4-BE49-F238E27FC236}">
                  <a16:creationId xmlns:a16="http://schemas.microsoft.com/office/drawing/2014/main" id="{14D55D19-CFD0-3469-4C0D-D8AEC48F914A}"/>
                </a:ext>
              </a:extLst>
            </p:cNvPr>
            <p:cNvSpPr/>
            <p:nvPr/>
          </p:nvSpPr>
          <p:spPr>
            <a:xfrm>
              <a:off x="16416533" y="44001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273">
              <a:extLst>
                <a:ext uri="{FF2B5EF4-FFF2-40B4-BE49-F238E27FC236}">
                  <a16:creationId xmlns:a16="http://schemas.microsoft.com/office/drawing/2014/main" id="{45425C31-B8FC-4C7F-5EF9-99C435B4055C}"/>
                </a:ext>
              </a:extLst>
            </p:cNvPr>
            <p:cNvSpPr/>
            <p:nvPr/>
          </p:nvSpPr>
          <p:spPr>
            <a:xfrm>
              <a:off x="16568932" y="45525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274">
              <a:extLst>
                <a:ext uri="{FF2B5EF4-FFF2-40B4-BE49-F238E27FC236}">
                  <a16:creationId xmlns:a16="http://schemas.microsoft.com/office/drawing/2014/main" id="{DA7190D4-1235-F890-6213-9E76B796396C}"/>
                </a:ext>
              </a:extLst>
            </p:cNvPr>
            <p:cNvSpPr/>
            <p:nvPr/>
          </p:nvSpPr>
          <p:spPr>
            <a:xfrm>
              <a:off x="16833165" y="48731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275">
              <a:extLst>
                <a:ext uri="{FF2B5EF4-FFF2-40B4-BE49-F238E27FC236}">
                  <a16:creationId xmlns:a16="http://schemas.microsoft.com/office/drawing/2014/main" id="{7C77AC78-66BB-6A1B-A462-ACB95CB2CCD6}"/>
                </a:ext>
              </a:extLst>
            </p:cNvPr>
            <p:cNvSpPr/>
            <p:nvPr/>
          </p:nvSpPr>
          <p:spPr>
            <a:xfrm>
              <a:off x="16865241" y="46079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276">
              <a:extLst>
                <a:ext uri="{FF2B5EF4-FFF2-40B4-BE49-F238E27FC236}">
                  <a16:creationId xmlns:a16="http://schemas.microsoft.com/office/drawing/2014/main" id="{73FCD3CF-6723-AB82-433F-685527C1405B}"/>
                </a:ext>
              </a:extLst>
            </p:cNvPr>
            <p:cNvSpPr/>
            <p:nvPr/>
          </p:nvSpPr>
          <p:spPr>
            <a:xfrm>
              <a:off x="16091379" y="45989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277">
              <a:extLst>
                <a:ext uri="{FF2B5EF4-FFF2-40B4-BE49-F238E27FC236}">
                  <a16:creationId xmlns:a16="http://schemas.microsoft.com/office/drawing/2014/main" id="{78882B86-5975-7F26-285E-CC11FA70FA78}"/>
                </a:ext>
              </a:extLst>
            </p:cNvPr>
            <p:cNvSpPr/>
            <p:nvPr/>
          </p:nvSpPr>
          <p:spPr>
            <a:xfrm>
              <a:off x="16357081" y="46709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278">
              <a:extLst>
                <a:ext uri="{FF2B5EF4-FFF2-40B4-BE49-F238E27FC236}">
                  <a16:creationId xmlns:a16="http://schemas.microsoft.com/office/drawing/2014/main" id="{667A6CA0-FAB8-7477-7132-C6988E1707D5}"/>
                </a:ext>
              </a:extLst>
            </p:cNvPr>
            <p:cNvSpPr/>
            <p:nvPr/>
          </p:nvSpPr>
          <p:spPr>
            <a:xfrm>
              <a:off x="16633273" y="47610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279">
              <a:extLst>
                <a:ext uri="{FF2B5EF4-FFF2-40B4-BE49-F238E27FC236}">
                  <a16:creationId xmlns:a16="http://schemas.microsoft.com/office/drawing/2014/main" id="{27004A71-EE2B-CE86-86EB-466FF8D8B68B}"/>
                </a:ext>
              </a:extLst>
            </p:cNvPr>
            <p:cNvSpPr/>
            <p:nvPr/>
          </p:nvSpPr>
          <p:spPr>
            <a:xfrm>
              <a:off x="16117985" y="48330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280">
              <a:extLst>
                <a:ext uri="{FF2B5EF4-FFF2-40B4-BE49-F238E27FC236}">
                  <a16:creationId xmlns:a16="http://schemas.microsoft.com/office/drawing/2014/main" id="{191E409C-0D53-52E3-3D2C-8DCE78FBFDE6}"/>
                </a:ext>
              </a:extLst>
            </p:cNvPr>
            <p:cNvSpPr/>
            <p:nvPr/>
          </p:nvSpPr>
          <p:spPr>
            <a:xfrm>
              <a:off x="16318608" y="52027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281">
              <a:extLst>
                <a:ext uri="{FF2B5EF4-FFF2-40B4-BE49-F238E27FC236}">
                  <a16:creationId xmlns:a16="http://schemas.microsoft.com/office/drawing/2014/main" id="{990503AE-E000-A2AD-90FB-C103BC695D58}"/>
                </a:ext>
              </a:extLst>
            </p:cNvPr>
            <p:cNvSpPr/>
            <p:nvPr/>
          </p:nvSpPr>
          <p:spPr>
            <a:xfrm>
              <a:off x="16397912" y="49391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282">
              <a:extLst>
                <a:ext uri="{FF2B5EF4-FFF2-40B4-BE49-F238E27FC236}">
                  <a16:creationId xmlns:a16="http://schemas.microsoft.com/office/drawing/2014/main" id="{0038534C-546D-0CCD-49B1-013ED1691F14}"/>
                </a:ext>
              </a:extLst>
            </p:cNvPr>
            <p:cNvSpPr/>
            <p:nvPr/>
          </p:nvSpPr>
          <p:spPr>
            <a:xfrm>
              <a:off x="15562029" y="49091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283">
              <a:extLst>
                <a:ext uri="{FF2B5EF4-FFF2-40B4-BE49-F238E27FC236}">
                  <a16:creationId xmlns:a16="http://schemas.microsoft.com/office/drawing/2014/main" id="{E14DB4BC-43AD-C7C8-C3AA-360219DE721C}"/>
                </a:ext>
              </a:extLst>
            </p:cNvPr>
            <p:cNvSpPr/>
            <p:nvPr/>
          </p:nvSpPr>
          <p:spPr>
            <a:xfrm>
              <a:off x="15820382" y="48297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284">
              <a:extLst>
                <a:ext uri="{FF2B5EF4-FFF2-40B4-BE49-F238E27FC236}">
                  <a16:creationId xmlns:a16="http://schemas.microsoft.com/office/drawing/2014/main" id="{FD5985C6-070F-7F9D-D0CE-F18B413961A4}"/>
                </a:ext>
              </a:extLst>
            </p:cNvPr>
            <p:cNvSpPr/>
            <p:nvPr/>
          </p:nvSpPr>
          <p:spPr>
            <a:xfrm>
              <a:off x="15631160" y="5577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285">
              <a:extLst>
                <a:ext uri="{FF2B5EF4-FFF2-40B4-BE49-F238E27FC236}">
                  <a16:creationId xmlns:a16="http://schemas.microsoft.com/office/drawing/2014/main" id="{80812B3C-CC37-1B38-2FFC-F6C24C2732DE}"/>
                </a:ext>
              </a:extLst>
            </p:cNvPr>
            <p:cNvSpPr/>
            <p:nvPr/>
          </p:nvSpPr>
          <p:spPr>
            <a:xfrm>
              <a:off x="16117984" y="50516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286">
              <a:extLst>
                <a:ext uri="{FF2B5EF4-FFF2-40B4-BE49-F238E27FC236}">
                  <a16:creationId xmlns:a16="http://schemas.microsoft.com/office/drawing/2014/main" id="{EB688AB6-74A0-D8F6-3B6C-220282935A6A}"/>
                </a:ext>
              </a:extLst>
            </p:cNvPr>
            <p:cNvSpPr/>
            <p:nvPr/>
          </p:nvSpPr>
          <p:spPr>
            <a:xfrm>
              <a:off x="15311136" y="50516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287">
              <a:extLst>
                <a:ext uri="{FF2B5EF4-FFF2-40B4-BE49-F238E27FC236}">
                  <a16:creationId xmlns:a16="http://schemas.microsoft.com/office/drawing/2014/main" id="{21F9B465-17B3-E515-5DC3-DD19D1C31E66}"/>
                </a:ext>
              </a:extLst>
            </p:cNvPr>
            <p:cNvSpPr/>
            <p:nvPr/>
          </p:nvSpPr>
          <p:spPr>
            <a:xfrm>
              <a:off x="15438399" y="51618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288">
              <a:extLst>
                <a:ext uri="{FF2B5EF4-FFF2-40B4-BE49-F238E27FC236}">
                  <a16:creationId xmlns:a16="http://schemas.microsoft.com/office/drawing/2014/main" id="{77CDCDE2-2E2E-9A93-0910-FCD4D761F8D8}"/>
                </a:ext>
              </a:extLst>
            </p:cNvPr>
            <p:cNvSpPr/>
            <p:nvPr/>
          </p:nvSpPr>
          <p:spPr>
            <a:xfrm>
              <a:off x="15848914" y="52152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289">
              <a:extLst>
                <a:ext uri="{FF2B5EF4-FFF2-40B4-BE49-F238E27FC236}">
                  <a16:creationId xmlns:a16="http://schemas.microsoft.com/office/drawing/2014/main" id="{090040A1-971A-1450-0A84-BAADC4A89D07}"/>
                </a:ext>
              </a:extLst>
            </p:cNvPr>
            <p:cNvSpPr/>
            <p:nvPr/>
          </p:nvSpPr>
          <p:spPr>
            <a:xfrm>
              <a:off x="15130487" y="52760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290">
              <a:extLst>
                <a:ext uri="{FF2B5EF4-FFF2-40B4-BE49-F238E27FC236}">
                  <a16:creationId xmlns:a16="http://schemas.microsoft.com/office/drawing/2014/main" id="{FCEE916E-3D1A-D5B0-6441-EE1F5E9062FE}"/>
                </a:ext>
              </a:extLst>
            </p:cNvPr>
            <p:cNvSpPr/>
            <p:nvPr/>
          </p:nvSpPr>
          <p:spPr>
            <a:xfrm>
              <a:off x="15282887" y="54284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291">
              <a:extLst>
                <a:ext uri="{FF2B5EF4-FFF2-40B4-BE49-F238E27FC236}">
                  <a16:creationId xmlns:a16="http://schemas.microsoft.com/office/drawing/2014/main" id="{79A8776D-5D65-3C9E-6F70-E1365B1123A6}"/>
                </a:ext>
              </a:extLst>
            </p:cNvPr>
            <p:cNvSpPr/>
            <p:nvPr/>
          </p:nvSpPr>
          <p:spPr>
            <a:xfrm>
              <a:off x="15282886" y="55576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292">
              <a:extLst>
                <a:ext uri="{FF2B5EF4-FFF2-40B4-BE49-F238E27FC236}">
                  <a16:creationId xmlns:a16="http://schemas.microsoft.com/office/drawing/2014/main" id="{2C96DA90-7691-6F8E-0841-E70648F586D7}"/>
                </a:ext>
              </a:extLst>
            </p:cNvPr>
            <p:cNvSpPr/>
            <p:nvPr/>
          </p:nvSpPr>
          <p:spPr>
            <a:xfrm>
              <a:off x="15402400" y="57133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293">
              <a:extLst>
                <a:ext uri="{FF2B5EF4-FFF2-40B4-BE49-F238E27FC236}">
                  <a16:creationId xmlns:a16="http://schemas.microsoft.com/office/drawing/2014/main" id="{65524677-8342-D5C5-204D-2C9528817E6B}"/>
                </a:ext>
              </a:extLst>
            </p:cNvPr>
            <p:cNvSpPr/>
            <p:nvPr/>
          </p:nvSpPr>
          <p:spPr>
            <a:xfrm>
              <a:off x="16001313" y="53676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294">
              <a:extLst>
                <a:ext uri="{FF2B5EF4-FFF2-40B4-BE49-F238E27FC236}">
                  <a16:creationId xmlns:a16="http://schemas.microsoft.com/office/drawing/2014/main" id="{D20FBB45-C665-D87E-2DD5-B8E36C5622B6}"/>
                </a:ext>
              </a:extLst>
            </p:cNvPr>
            <p:cNvSpPr/>
            <p:nvPr/>
          </p:nvSpPr>
          <p:spPr>
            <a:xfrm>
              <a:off x="15533321" y="539878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295">
              <a:extLst>
                <a:ext uri="{FF2B5EF4-FFF2-40B4-BE49-F238E27FC236}">
                  <a16:creationId xmlns:a16="http://schemas.microsoft.com/office/drawing/2014/main" id="{EEAFA65F-7EDE-32A0-8F8A-583C997B681F}"/>
                </a:ext>
              </a:extLst>
            </p:cNvPr>
            <p:cNvSpPr/>
            <p:nvPr/>
          </p:nvSpPr>
          <p:spPr>
            <a:xfrm>
              <a:off x="15318887" y="52464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296">
              <a:extLst>
                <a:ext uri="{FF2B5EF4-FFF2-40B4-BE49-F238E27FC236}">
                  <a16:creationId xmlns:a16="http://schemas.microsoft.com/office/drawing/2014/main" id="{E2A5D283-4ADF-1D60-E232-C7624AAC45B3}"/>
                </a:ext>
              </a:extLst>
            </p:cNvPr>
            <p:cNvSpPr/>
            <p:nvPr/>
          </p:nvSpPr>
          <p:spPr>
            <a:xfrm>
              <a:off x="16045985" y="52240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297">
              <a:extLst>
                <a:ext uri="{FF2B5EF4-FFF2-40B4-BE49-F238E27FC236}">
                  <a16:creationId xmlns:a16="http://schemas.microsoft.com/office/drawing/2014/main" id="{868F3EF4-D6A0-02EB-24EA-00209EF86147}"/>
                </a:ext>
              </a:extLst>
            </p:cNvPr>
            <p:cNvSpPr/>
            <p:nvPr/>
          </p:nvSpPr>
          <p:spPr>
            <a:xfrm>
              <a:off x="15976016" y="4975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298">
              <a:extLst>
                <a:ext uri="{FF2B5EF4-FFF2-40B4-BE49-F238E27FC236}">
                  <a16:creationId xmlns:a16="http://schemas.microsoft.com/office/drawing/2014/main" id="{8A9A263D-F859-4317-B65C-2E17E3A1E45E}"/>
                </a:ext>
              </a:extLst>
            </p:cNvPr>
            <p:cNvSpPr/>
            <p:nvPr/>
          </p:nvSpPr>
          <p:spPr>
            <a:xfrm>
              <a:off x="15658317" y="52400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299">
              <a:extLst>
                <a:ext uri="{FF2B5EF4-FFF2-40B4-BE49-F238E27FC236}">
                  <a16:creationId xmlns:a16="http://schemas.microsoft.com/office/drawing/2014/main" id="{519CBE93-E0D0-311B-14EB-1B3FFD7D8AFF}"/>
                </a:ext>
              </a:extLst>
            </p:cNvPr>
            <p:cNvSpPr/>
            <p:nvPr/>
          </p:nvSpPr>
          <p:spPr>
            <a:xfrm>
              <a:off x="17311694" y="45525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300">
              <a:extLst>
                <a:ext uri="{FF2B5EF4-FFF2-40B4-BE49-F238E27FC236}">
                  <a16:creationId xmlns:a16="http://schemas.microsoft.com/office/drawing/2014/main" id="{15F93170-5336-1D40-BFE4-898D34B4C332}"/>
                </a:ext>
              </a:extLst>
            </p:cNvPr>
            <p:cNvSpPr/>
            <p:nvPr/>
          </p:nvSpPr>
          <p:spPr>
            <a:xfrm>
              <a:off x="17372075" y="41713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301">
              <a:extLst>
                <a:ext uri="{FF2B5EF4-FFF2-40B4-BE49-F238E27FC236}">
                  <a16:creationId xmlns:a16="http://schemas.microsoft.com/office/drawing/2014/main" id="{A73AB361-7324-B8F7-8784-E5AF7E9289A8}"/>
                </a:ext>
              </a:extLst>
            </p:cNvPr>
            <p:cNvSpPr/>
            <p:nvPr/>
          </p:nvSpPr>
          <p:spPr>
            <a:xfrm>
              <a:off x="17004694" y="44112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302">
              <a:extLst>
                <a:ext uri="{FF2B5EF4-FFF2-40B4-BE49-F238E27FC236}">
                  <a16:creationId xmlns:a16="http://schemas.microsoft.com/office/drawing/2014/main" id="{CE41974A-46D9-879B-F6FD-3762FC98CD73}"/>
                </a:ext>
              </a:extLst>
            </p:cNvPr>
            <p:cNvSpPr/>
            <p:nvPr/>
          </p:nvSpPr>
          <p:spPr>
            <a:xfrm>
              <a:off x="16633273" y="43078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7066164-AD41-A526-4604-B0EDC392E5C2}"/>
              </a:ext>
            </a:extLst>
          </p:cNvPr>
          <p:cNvSpPr txBox="1"/>
          <p:nvPr/>
        </p:nvSpPr>
        <p:spPr>
          <a:xfrm rot="16200000">
            <a:off x="1933535" y="2672166"/>
            <a:ext cx="241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Resíduos padronizados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3208075B-7392-3BF6-E685-0AB0803ADCD9}"/>
              </a:ext>
            </a:extLst>
          </p:cNvPr>
          <p:cNvSpPr txBox="1"/>
          <p:nvPr/>
        </p:nvSpPr>
        <p:spPr>
          <a:xfrm>
            <a:off x="3196006" y="3912582"/>
            <a:ext cx="31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Valores previstos</a:t>
            </a:r>
          </a:p>
        </p:txBody>
      </p: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F0DA0E54-3BBB-3737-D645-AF50FC370136}"/>
              </a:ext>
            </a:extLst>
          </p:cNvPr>
          <p:cNvCxnSpPr>
            <a:cxnSpLocks/>
          </p:cNvCxnSpPr>
          <p:nvPr/>
        </p:nvCxnSpPr>
        <p:spPr>
          <a:xfrm flipV="1">
            <a:off x="8166108" y="1725466"/>
            <a:ext cx="0" cy="21600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E5B76EBA-48BF-0148-82A3-349B5ED8CC77}"/>
              </a:ext>
            </a:extLst>
          </p:cNvPr>
          <p:cNvCxnSpPr>
            <a:cxnSpLocks/>
          </p:cNvCxnSpPr>
          <p:nvPr/>
        </p:nvCxnSpPr>
        <p:spPr>
          <a:xfrm>
            <a:off x="8164343" y="3876127"/>
            <a:ext cx="296343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ED84D61-D151-9213-0EC6-35B48970F547}"/>
              </a:ext>
            </a:extLst>
          </p:cNvPr>
          <p:cNvSpPr txBox="1"/>
          <p:nvPr/>
        </p:nvSpPr>
        <p:spPr>
          <a:xfrm rot="16200000">
            <a:off x="6813770" y="2678773"/>
            <a:ext cx="241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Resíduos padronizados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6989D152-607F-55C5-50A4-60A26DF346A2}"/>
              </a:ext>
            </a:extLst>
          </p:cNvPr>
          <p:cNvSpPr txBox="1"/>
          <p:nvPr/>
        </p:nvSpPr>
        <p:spPr>
          <a:xfrm>
            <a:off x="8076241" y="3919189"/>
            <a:ext cx="31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Valores previstos</a:t>
            </a:r>
          </a:p>
        </p:txBody>
      </p: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097D9C6-8876-591B-4D6F-F78C7106A3EC}"/>
              </a:ext>
            </a:extLst>
          </p:cNvPr>
          <p:cNvGrpSpPr/>
          <p:nvPr/>
        </p:nvGrpSpPr>
        <p:grpSpPr>
          <a:xfrm rot="1793800">
            <a:off x="8261465" y="1755202"/>
            <a:ext cx="2773403" cy="1891847"/>
            <a:chOff x="22175228" y="2496373"/>
            <a:chExt cx="2773403" cy="1891847"/>
          </a:xfrm>
        </p:grpSpPr>
        <p:sp>
          <p:nvSpPr>
            <p:cNvPr id="155" name="Trapezoide 154">
              <a:extLst>
                <a:ext uri="{FF2B5EF4-FFF2-40B4-BE49-F238E27FC236}">
                  <a16:creationId xmlns:a16="http://schemas.microsoft.com/office/drawing/2014/main" id="{1E478388-DF42-CE48-5B46-8341CB1C1C6B}"/>
                </a:ext>
              </a:extLst>
            </p:cNvPr>
            <p:cNvSpPr/>
            <p:nvPr/>
          </p:nvSpPr>
          <p:spPr>
            <a:xfrm rot="14378902">
              <a:off x="22926923" y="2256395"/>
              <a:ext cx="1239406" cy="2742796"/>
            </a:xfrm>
            <a:prstGeom prst="trapezoid">
              <a:avLst>
                <a:gd name="adj" fmla="val 37188"/>
              </a:avLst>
            </a:prstGeom>
            <a:solidFill>
              <a:srgbClr val="E7E6E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6" name="Conector reto 355">
              <a:extLst>
                <a:ext uri="{FF2B5EF4-FFF2-40B4-BE49-F238E27FC236}">
                  <a16:creationId xmlns:a16="http://schemas.microsoft.com/office/drawing/2014/main" id="{E3B0F4DB-E568-A091-6274-9BF4A652B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6103" y="2930928"/>
              <a:ext cx="2374720" cy="13814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ipse 356">
              <a:extLst>
                <a:ext uri="{FF2B5EF4-FFF2-40B4-BE49-F238E27FC236}">
                  <a16:creationId xmlns:a16="http://schemas.microsoft.com/office/drawing/2014/main" id="{D6FD6D3D-4C2C-0021-C032-9F34F3B22A13}"/>
                </a:ext>
              </a:extLst>
            </p:cNvPr>
            <p:cNvSpPr/>
            <p:nvPr/>
          </p:nvSpPr>
          <p:spPr>
            <a:xfrm>
              <a:off x="24422767" y="27296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357">
              <a:extLst>
                <a:ext uri="{FF2B5EF4-FFF2-40B4-BE49-F238E27FC236}">
                  <a16:creationId xmlns:a16="http://schemas.microsoft.com/office/drawing/2014/main" id="{F2DBB756-34AE-75BA-1CBA-06E395B7169E}"/>
                </a:ext>
              </a:extLst>
            </p:cNvPr>
            <p:cNvSpPr/>
            <p:nvPr/>
          </p:nvSpPr>
          <p:spPr>
            <a:xfrm>
              <a:off x="24299771" y="29545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358">
              <a:extLst>
                <a:ext uri="{FF2B5EF4-FFF2-40B4-BE49-F238E27FC236}">
                  <a16:creationId xmlns:a16="http://schemas.microsoft.com/office/drawing/2014/main" id="{DA0816DD-281A-0885-497E-69732B178AA8}"/>
                </a:ext>
              </a:extLst>
            </p:cNvPr>
            <p:cNvSpPr/>
            <p:nvPr/>
          </p:nvSpPr>
          <p:spPr>
            <a:xfrm>
              <a:off x="24552534" y="30900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359">
              <a:extLst>
                <a:ext uri="{FF2B5EF4-FFF2-40B4-BE49-F238E27FC236}">
                  <a16:creationId xmlns:a16="http://schemas.microsoft.com/office/drawing/2014/main" id="{519EB8BE-66B6-7C46-4815-C69AE166563B}"/>
                </a:ext>
              </a:extLst>
            </p:cNvPr>
            <p:cNvSpPr/>
            <p:nvPr/>
          </p:nvSpPr>
          <p:spPr>
            <a:xfrm>
              <a:off x="24733134" y="32307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360">
              <a:extLst>
                <a:ext uri="{FF2B5EF4-FFF2-40B4-BE49-F238E27FC236}">
                  <a16:creationId xmlns:a16="http://schemas.microsoft.com/office/drawing/2014/main" id="{1FDFD90D-4939-2372-D0B5-9CD9451160D1}"/>
                </a:ext>
              </a:extLst>
            </p:cNvPr>
            <p:cNvSpPr/>
            <p:nvPr/>
          </p:nvSpPr>
          <p:spPr>
            <a:xfrm>
              <a:off x="24071871" y="29006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361">
              <a:extLst>
                <a:ext uri="{FF2B5EF4-FFF2-40B4-BE49-F238E27FC236}">
                  <a16:creationId xmlns:a16="http://schemas.microsoft.com/office/drawing/2014/main" id="{98631DD3-46CD-DBEB-EDD1-C0A6A337DD45}"/>
                </a:ext>
              </a:extLst>
            </p:cNvPr>
            <p:cNvSpPr/>
            <p:nvPr/>
          </p:nvSpPr>
          <p:spPr>
            <a:xfrm>
              <a:off x="24324746" y="32433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362">
              <a:extLst>
                <a:ext uri="{FF2B5EF4-FFF2-40B4-BE49-F238E27FC236}">
                  <a16:creationId xmlns:a16="http://schemas.microsoft.com/office/drawing/2014/main" id="{E00EF84D-8F0A-2525-B91B-F5C55F76B7D8}"/>
                </a:ext>
              </a:extLst>
            </p:cNvPr>
            <p:cNvSpPr/>
            <p:nvPr/>
          </p:nvSpPr>
          <p:spPr>
            <a:xfrm>
              <a:off x="24355552" y="34650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363">
              <a:extLst>
                <a:ext uri="{FF2B5EF4-FFF2-40B4-BE49-F238E27FC236}">
                  <a16:creationId xmlns:a16="http://schemas.microsoft.com/office/drawing/2014/main" id="{AC09C4CC-B344-6DBC-4700-0C96A24758BF}"/>
                </a:ext>
              </a:extLst>
            </p:cNvPr>
            <p:cNvSpPr/>
            <p:nvPr/>
          </p:nvSpPr>
          <p:spPr>
            <a:xfrm>
              <a:off x="23763800" y="33111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364">
              <a:extLst>
                <a:ext uri="{FF2B5EF4-FFF2-40B4-BE49-F238E27FC236}">
                  <a16:creationId xmlns:a16="http://schemas.microsoft.com/office/drawing/2014/main" id="{C22DDB24-AC99-DA8E-A2E5-BE954FBB1947}"/>
                </a:ext>
              </a:extLst>
            </p:cNvPr>
            <p:cNvSpPr/>
            <p:nvPr/>
          </p:nvSpPr>
          <p:spPr>
            <a:xfrm>
              <a:off x="24028033" y="3631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365">
              <a:extLst>
                <a:ext uri="{FF2B5EF4-FFF2-40B4-BE49-F238E27FC236}">
                  <a16:creationId xmlns:a16="http://schemas.microsoft.com/office/drawing/2014/main" id="{0A11119A-C41B-B8CB-A76E-9A74020DCB41}"/>
                </a:ext>
              </a:extLst>
            </p:cNvPr>
            <p:cNvSpPr/>
            <p:nvPr/>
          </p:nvSpPr>
          <p:spPr>
            <a:xfrm>
              <a:off x="24060109" y="336653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366">
              <a:extLst>
                <a:ext uri="{FF2B5EF4-FFF2-40B4-BE49-F238E27FC236}">
                  <a16:creationId xmlns:a16="http://schemas.microsoft.com/office/drawing/2014/main" id="{C8E1162A-0623-5EDE-6138-67956A1DF4F5}"/>
                </a:ext>
              </a:extLst>
            </p:cNvPr>
            <p:cNvSpPr/>
            <p:nvPr/>
          </p:nvSpPr>
          <p:spPr>
            <a:xfrm>
              <a:off x="23260138" y="34371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367">
              <a:extLst>
                <a:ext uri="{FF2B5EF4-FFF2-40B4-BE49-F238E27FC236}">
                  <a16:creationId xmlns:a16="http://schemas.microsoft.com/office/drawing/2014/main" id="{F22DE6F8-2B63-1DCC-BD77-8E82E21B9D89}"/>
                </a:ext>
              </a:extLst>
            </p:cNvPr>
            <p:cNvSpPr/>
            <p:nvPr/>
          </p:nvSpPr>
          <p:spPr>
            <a:xfrm>
              <a:off x="23551948" y="3429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368">
              <a:extLst>
                <a:ext uri="{FF2B5EF4-FFF2-40B4-BE49-F238E27FC236}">
                  <a16:creationId xmlns:a16="http://schemas.microsoft.com/office/drawing/2014/main" id="{54E97187-89BB-5FD8-8E53-1D5572AC06CA}"/>
                </a:ext>
              </a:extLst>
            </p:cNvPr>
            <p:cNvSpPr/>
            <p:nvPr/>
          </p:nvSpPr>
          <p:spPr>
            <a:xfrm>
              <a:off x="23828140" y="35195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369">
              <a:extLst>
                <a:ext uri="{FF2B5EF4-FFF2-40B4-BE49-F238E27FC236}">
                  <a16:creationId xmlns:a16="http://schemas.microsoft.com/office/drawing/2014/main" id="{26018EFB-CC7D-F1C5-2D69-CFDBBA050DEA}"/>
                </a:ext>
              </a:extLst>
            </p:cNvPr>
            <p:cNvSpPr/>
            <p:nvPr/>
          </p:nvSpPr>
          <p:spPr>
            <a:xfrm>
              <a:off x="23513475" y="39613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370">
              <a:extLst>
                <a:ext uri="{FF2B5EF4-FFF2-40B4-BE49-F238E27FC236}">
                  <a16:creationId xmlns:a16="http://schemas.microsoft.com/office/drawing/2014/main" id="{073CE66F-ED74-9FA6-699E-9BCDF13D2B0B}"/>
                </a:ext>
              </a:extLst>
            </p:cNvPr>
            <p:cNvSpPr/>
            <p:nvPr/>
          </p:nvSpPr>
          <p:spPr>
            <a:xfrm>
              <a:off x="23592779" y="36977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371">
              <a:extLst>
                <a:ext uri="{FF2B5EF4-FFF2-40B4-BE49-F238E27FC236}">
                  <a16:creationId xmlns:a16="http://schemas.microsoft.com/office/drawing/2014/main" id="{CC2E3617-9851-084B-F81B-1E821D746FCF}"/>
                </a:ext>
              </a:extLst>
            </p:cNvPr>
            <p:cNvSpPr/>
            <p:nvPr/>
          </p:nvSpPr>
          <p:spPr>
            <a:xfrm>
              <a:off x="22890155" y="37883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372">
              <a:extLst>
                <a:ext uri="{FF2B5EF4-FFF2-40B4-BE49-F238E27FC236}">
                  <a16:creationId xmlns:a16="http://schemas.microsoft.com/office/drawing/2014/main" id="{06C0F0C4-7593-A3B5-5C2D-0AA4520F8872}"/>
                </a:ext>
              </a:extLst>
            </p:cNvPr>
            <p:cNvSpPr/>
            <p:nvPr/>
          </p:nvSpPr>
          <p:spPr>
            <a:xfrm>
              <a:off x="23015250" y="35882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373">
              <a:extLst>
                <a:ext uri="{FF2B5EF4-FFF2-40B4-BE49-F238E27FC236}">
                  <a16:creationId xmlns:a16="http://schemas.microsoft.com/office/drawing/2014/main" id="{5BB2B976-594C-9894-32F3-72A02AA86E55}"/>
                </a:ext>
              </a:extLst>
            </p:cNvPr>
            <p:cNvSpPr/>
            <p:nvPr/>
          </p:nvSpPr>
          <p:spPr>
            <a:xfrm>
              <a:off x="24258294" y="36419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374">
              <a:extLst>
                <a:ext uri="{FF2B5EF4-FFF2-40B4-BE49-F238E27FC236}">
                  <a16:creationId xmlns:a16="http://schemas.microsoft.com/office/drawing/2014/main" id="{FDFCC91E-A99C-0A6D-FA4B-78FF8A19D0E4}"/>
                </a:ext>
              </a:extLst>
            </p:cNvPr>
            <p:cNvSpPr/>
            <p:nvPr/>
          </p:nvSpPr>
          <p:spPr>
            <a:xfrm>
              <a:off x="23312852" y="3810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375">
              <a:extLst>
                <a:ext uri="{FF2B5EF4-FFF2-40B4-BE49-F238E27FC236}">
                  <a16:creationId xmlns:a16="http://schemas.microsoft.com/office/drawing/2014/main" id="{CFA46351-12BA-ACA6-3177-90BA13873A39}"/>
                </a:ext>
              </a:extLst>
            </p:cNvPr>
            <p:cNvSpPr/>
            <p:nvPr/>
          </p:nvSpPr>
          <p:spPr>
            <a:xfrm>
              <a:off x="24350115" y="24963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376">
              <a:extLst>
                <a:ext uri="{FF2B5EF4-FFF2-40B4-BE49-F238E27FC236}">
                  <a16:creationId xmlns:a16="http://schemas.microsoft.com/office/drawing/2014/main" id="{4FBF9BC8-FBBA-F4DC-6978-40BB2D8645D1}"/>
                </a:ext>
              </a:extLst>
            </p:cNvPr>
            <p:cNvSpPr/>
            <p:nvPr/>
          </p:nvSpPr>
          <p:spPr>
            <a:xfrm>
              <a:off x="22692188" y="38908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377">
              <a:extLst>
                <a:ext uri="{FF2B5EF4-FFF2-40B4-BE49-F238E27FC236}">
                  <a16:creationId xmlns:a16="http://schemas.microsoft.com/office/drawing/2014/main" id="{E32454AF-6D2D-669A-58D4-B0F53FF12668}"/>
                </a:ext>
              </a:extLst>
            </p:cNvPr>
            <p:cNvSpPr/>
            <p:nvPr/>
          </p:nvSpPr>
          <p:spPr>
            <a:xfrm>
              <a:off x="24876631" y="34011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378">
              <a:extLst>
                <a:ext uri="{FF2B5EF4-FFF2-40B4-BE49-F238E27FC236}">
                  <a16:creationId xmlns:a16="http://schemas.microsoft.com/office/drawing/2014/main" id="{2EDAF433-399E-7A23-4273-44ED9E57D16C}"/>
                </a:ext>
              </a:extLst>
            </p:cNvPr>
            <p:cNvSpPr/>
            <p:nvPr/>
          </p:nvSpPr>
          <p:spPr>
            <a:xfrm>
              <a:off x="22477754" y="41869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379">
              <a:extLst>
                <a:ext uri="{FF2B5EF4-FFF2-40B4-BE49-F238E27FC236}">
                  <a16:creationId xmlns:a16="http://schemas.microsoft.com/office/drawing/2014/main" id="{BC0FB19A-59EB-CF2A-8DC3-FAA7353B23E8}"/>
                </a:ext>
              </a:extLst>
            </p:cNvPr>
            <p:cNvSpPr/>
            <p:nvPr/>
          </p:nvSpPr>
          <p:spPr>
            <a:xfrm>
              <a:off x="22477754" y="43162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380">
              <a:extLst>
                <a:ext uri="{FF2B5EF4-FFF2-40B4-BE49-F238E27FC236}">
                  <a16:creationId xmlns:a16="http://schemas.microsoft.com/office/drawing/2014/main" id="{1E65FBF5-738D-8FF6-1905-4C55134931CB}"/>
                </a:ext>
              </a:extLst>
            </p:cNvPr>
            <p:cNvSpPr/>
            <p:nvPr/>
          </p:nvSpPr>
          <p:spPr>
            <a:xfrm>
              <a:off x="24654376" y="34931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381">
              <a:extLst>
                <a:ext uri="{FF2B5EF4-FFF2-40B4-BE49-F238E27FC236}">
                  <a16:creationId xmlns:a16="http://schemas.microsoft.com/office/drawing/2014/main" id="{82A6966A-3AB0-49F5-D947-21C94B75C11A}"/>
                </a:ext>
              </a:extLst>
            </p:cNvPr>
            <p:cNvSpPr/>
            <p:nvPr/>
          </p:nvSpPr>
          <p:spPr>
            <a:xfrm>
              <a:off x="23792140" y="37719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382">
              <a:extLst>
                <a:ext uri="{FF2B5EF4-FFF2-40B4-BE49-F238E27FC236}">
                  <a16:creationId xmlns:a16="http://schemas.microsoft.com/office/drawing/2014/main" id="{F44FFE89-6EA4-E771-8FA2-8B24E7205A26}"/>
                </a:ext>
              </a:extLst>
            </p:cNvPr>
            <p:cNvSpPr/>
            <p:nvPr/>
          </p:nvSpPr>
          <p:spPr>
            <a:xfrm>
              <a:off x="22728188" y="41573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383">
              <a:extLst>
                <a:ext uri="{FF2B5EF4-FFF2-40B4-BE49-F238E27FC236}">
                  <a16:creationId xmlns:a16="http://schemas.microsoft.com/office/drawing/2014/main" id="{0179C197-6F89-DCF1-E685-3758C041D52E}"/>
                </a:ext>
              </a:extLst>
            </p:cNvPr>
            <p:cNvSpPr/>
            <p:nvPr/>
          </p:nvSpPr>
          <p:spPr>
            <a:xfrm>
              <a:off x="22513754" y="4004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384">
              <a:extLst>
                <a:ext uri="{FF2B5EF4-FFF2-40B4-BE49-F238E27FC236}">
                  <a16:creationId xmlns:a16="http://schemas.microsoft.com/office/drawing/2014/main" id="{E708C233-AF51-9330-06F2-071F7FAE1B72}"/>
                </a:ext>
              </a:extLst>
            </p:cNvPr>
            <p:cNvSpPr/>
            <p:nvPr/>
          </p:nvSpPr>
          <p:spPr>
            <a:xfrm>
              <a:off x="23240852" y="39826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385">
              <a:extLst>
                <a:ext uri="{FF2B5EF4-FFF2-40B4-BE49-F238E27FC236}">
                  <a16:creationId xmlns:a16="http://schemas.microsoft.com/office/drawing/2014/main" id="{CF15DB29-C935-35EA-17D1-85AD7FCB62D1}"/>
                </a:ext>
              </a:extLst>
            </p:cNvPr>
            <p:cNvSpPr/>
            <p:nvPr/>
          </p:nvSpPr>
          <p:spPr>
            <a:xfrm>
              <a:off x="23170883" y="37341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386">
              <a:extLst>
                <a:ext uri="{FF2B5EF4-FFF2-40B4-BE49-F238E27FC236}">
                  <a16:creationId xmlns:a16="http://schemas.microsoft.com/office/drawing/2014/main" id="{BFAEDDC4-209B-1CD6-A228-B921D0A5126D}"/>
                </a:ext>
              </a:extLst>
            </p:cNvPr>
            <p:cNvSpPr/>
            <p:nvPr/>
          </p:nvSpPr>
          <p:spPr>
            <a:xfrm>
              <a:off x="22853183" y="3998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387">
              <a:extLst>
                <a:ext uri="{FF2B5EF4-FFF2-40B4-BE49-F238E27FC236}">
                  <a16:creationId xmlns:a16="http://schemas.microsoft.com/office/drawing/2014/main" id="{A53E9C6A-EF30-D27E-31E2-2C9E2E929BD4}"/>
                </a:ext>
              </a:extLst>
            </p:cNvPr>
            <p:cNvSpPr/>
            <p:nvPr/>
          </p:nvSpPr>
          <p:spPr>
            <a:xfrm>
              <a:off x="24566942" y="29298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388">
              <a:extLst>
                <a:ext uri="{FF2B5EF4-FFF2-40B4-BE49-F238E27FC236}">
                  <a16:creationId xmlns:a16="http://schemas.microsoft.com/office/drawing/2014/main" id="{6893A6F6-7451-36C6-633A-44A5378A88BE}"/>
                </a:ext>
              </a:extLst>
            </p:cNvPr>
            <p:cNvSpPr/>
            <p:nvPr/>
          </p:nvSpPr>
          <p:spPr>
            <a:xfrm>
              <a:off x="24199561" y="31697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389">
              <a:extLst>
                <a:ext uri="{FF2B5EF4-FFF2-40B4-BE49-F238E27FC236}">
                  <a16:creationId xmlns:a16="http://schemas.microsoft.com/office/drawing/2014/main" id="{1E829E9E-D762-89A3-D7C8-970248B41E98}"/>
                </a:ext>
              </a:extLst>
            </p:cNvPr>
            <p:cNvSpPr/>
            <p:nvPr/>
          </p:nvSpPr>
          <p:spPr>
            <a:xfrm>
              <a:off x="23828140" y="30664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390">
              <a:extLst>
                <a:ext uri="{FF2B5EF4-FFF2-40B4-BE49-F238E27FC236}">
                  <a16:creationId xmlns:a16="http://schemas.microsoft.com/office/drawing/2014/main" id="{F0D89BCF-99E7-9ADA-D4C7-075349B80D51}"/>
                </a:ext>
              </a:extLst>
            </p:cNvPr>
            <p:cNvSpPr/>
            <p:nvPr/>
          </p:nvSpPr>
          <p:spPr>
            <a:xfrm>
              <a:off x="22956088" y="414898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391">
              <a:extLst>
                <a:ext uri="{FF2B5EF4-FFF2-40B4-BE49-F238E27FC236}">
                  <a16:creationId xmlns:a16="http://schemas.microsoft.com/office/drawing/2014/main" id="{568C3EDF-3E7D-E906-ADF0-3E83EBB1960F}"/>
                </a:ext>
              </a:extLst>
            </p:cNvPr>
            <p:cNvSpPr/>
            <p:nvPr/>
          </p:nvSpPr>
          <p:spPr>
            <a:xfrm>
              <a:off x="24163561" y="26362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392">
              <a:extLst>
                <a:ext uri="{FF2B5EF4-FFF2-40B4-BE49-F238E27FC236}">
                  <a16:creationId xmlns:a16="http://schemas.microsoft.com/office/drawing/2014/main" id="{A9E4E8F7-955D-3D7D-F2F4-28D4CD99EC09}"/>
                </a:ext>
              </a:extLst>
            </p:cNvPr>
            <p:cNvSpPr/>
            <p:nvPr/>
          </p:nvSpPr>
          <p:spPr>
            <a:xfrm>
              <a:off x="23874666" y="28795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393">
              <a:extLst>
                <a:ext uri="{FF2B5EF4-FFF2-40B4-BE49-F238E27FC236}">
                  <a16:creationId xmlns:a16="http://schemas.microsoft.com/office/drawing/2014/main" id="{6317887A-1640-FAFB-1840-C670D7D5AF8B}"/>
                </a:ext>
              </a:extLst>
            </p:cNvPr>
            <p:cNvSpPr/>
            <p:nvPr/>
          </p:nvSpPr>
          <p:spPr>
            <a:xfrm>
              <a:off x="23460985" y="323197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394">
              <a:extLst>
                <a:ext uri="{FF2B5EF4-FFF2-40B4-BE49-F238E27FC236}">
                  <a16:creationId xmlns:a16="http://schemas.microsoft.com/office/drawing/2014/main" id="{180A0982-20DF-912B-5B59-4D20A3D56C16}"/>
                </a:ext>
              </a:extLst>
            </p:cNvPr>
            <p:cNvSpPr/>
            <p:nvPr/>
          </p:nvSpPr>
          <p:spPr>
            <a:xfrm>
              <a:off x="23405588" y="36324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395">
              <a:extLst>
                <a:ext uri="{FF2B5EF4-FFF2-40B4-BE49-F238E27FC236}">
                  <a16:creationId xmlns:a16="http://schemas.microsoft.com/office/drawing/2014/main" id="{1C53942D-16B6-3629-9474-48DAD965385C}"/>
                </a:ext>
              </a:extLst>
            </p:cNvPr>
            <p:cNvSpPr/>
            <p:nvPr/>
          </p:nvSpPr>
          <p:spPr>
            <a:xfrm>
              <a:off x="22354458" y="41563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9BC8D6-6894-18BF-85CA-06C0727E65BE}"/>
              </a:ext>
            </a:extLst>
          </p:cNvPr>
          <p:cNvSpPr txBox="1"/>
          <p:nvPr/>
        </p:nvSpPr>
        <p:spPr>
          <a:xfrm>
            <a:off x="3179376" y="1178770"/>
            <a:ext cx="29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Modelo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homocedástico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851D35-5C88-40F9-CC53-36619C8C9FE3}"/>
              </a:ext>
            </a:extLst>
          </p:cNvPr>
          <p:cNvSpPr txBox="1"/>
          <p:nvPr/>
        </p:nvSpPr>
        <p:spPr>
          <a:xfrm>
            <a:off x="7992623" y="905425"/>
            <a:ext cx="310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Modelo não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homocedástico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 =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rPr>
              <a:t>heterocedástico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F456E1-32EB-4926-4DB5-FC7FFE25FE48}"/>
              </a:ext>
            </a:extLst>
          </p:cNvPr>
          <p:cNvSpPr/>
          <p:nvPr/>
        </p:nvSpPr>
        <p:spPr>
          <a:xfrm>
            <a:off x="1271591" y="542926"/>
            <a:ext cx="9587603" cy="467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55346-C7A3-3A35-0B6E-9CD9C5CF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33" y="1129238"/>
            <a:ext cx="9354933" cy="4057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537ABD-57BC-8D70-D136-279996EA2109}"/>
              </a:ext>
            </a:extLst>
          </p:cNvPr>
          <p:cNvSpPr txBox="1"/>
          <p:nvPr/>
        </p:nvSpPr>
        <p:spPr>
          <a:xfrm>
            <a:off x="2500320" y="675280"/>
            <a:ext cx="310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linearidade atendido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2FC3F7-5D3F-75AB-7A39-4810805F96B4}"/>
              </a:ext>
            </a:extLst>
          </p:cNvPr>
          <p:cNvSpPr txBox="1"/>
          <p:nvPr/>
        </p:nvSpPr>
        <p:spPr>
          <a:xfrm>
            <a:off x="7267589" y="675280"/>
            <a:ext cx="327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linearidade não atendido</a:t>
            </a:r>
          </a:p>
        </p:txBody>
      </p:sp>
    </p:spTree>
    <p:extLst>
      <p:ext uri="{BB962C8B-B14F-4D97-AF65-F5344CB8AC3E}">
        <p14:creationId xmlns:p14="http://schemas.microsoft.com/office/powerpoint/2010/main" val="204574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FEDF0-8FE6-8DCF-DDF2-758ADE23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0F6E27B-3697-83B2-D978-7A4B6B4E6794}"/>
              </a:ext>
            </a:extLst>
          </p:cNvPr>
          <p:cNvSpPr/>
          <p:nvPr/>
        </p:nvSpPr>
        <p:spPr>
          <a:xfrm>
            <a:off x="1328743" y="542926"/>
            <a:ext cx="9530451" cy="467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99173E-39CE-DFFB-1235-E415B74E5AC2}"/>
              </a:ext>
            </a:extLst>
          </p:cNvPr>
          <p:cNvSpPr txBox="1"/>
          <p:nvPr/>
        </p:nvSpPr>
        <p:spPr>
          <a:xfrm>
            <a:off x="2500320" y="675280"/>
            <a:ext cx="310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normalidade atendido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1CC445-5633-8E11-210A-70B73B91113E}"/>
              </a:ext>
            </a:extLst>
          </p:cNvPr>
          <p:cNvSpPr txBox="1"/>
          <p:nvPr/>
        </p:nvSpPr>
        <p:spPr>
          <a:xfrm>
            <a:off x="7181860" y="675280"/>
            <a:ext cx="339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normalidade não atendido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69C426-1959-D0B4-6564-CCDA4C72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52"/>
          <a:stretch>
            <a:fillRect/>
          </a:stretch>
        </p:blipFill>
        <p:spPr>
          <a:xfrm>
            <a:off x="1480287" y="1383166"/>
            <a:ext cx="9382970" cy="3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F22F8-FFD9-1E76-A6BB-79C52DE3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5E99F9B-3F48-39C7-9311-EF52F5144BC7}"/>
              </a:ext>
            </a:extLst>
          </p:cNvPr>
          <p:cNvSpPr/>
          <p:nvPr/>
        </p:nvSpPr>
        <p:spPr>
          <a:xfrm>
            <a:off x="1500199" y="542926"/>
            <a:ext cx="9530451" cy="467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8662C9-C5D1-AAE6-1C00-60F0849B43EE}"/>
              </a:ext>
            </a:extLst>
          </p:cNvPr>
          <p:cNvSpPr txBox="1"/>
          <p:nvPr/>
        </p:nvSpPr>
        <p:spPr>
          <a:xfrm>
            <a:off x="2357440" y="675280"/>
            <a:ext cx="359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homocedasticidade atendido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5FC350-397E-82FF-FF7E-8EB0DD64D3B9}"/>
              </a:ext>
            </a:extLst>
          </p:cNvPr>
          <p:cNvSpPr txBox="1"/>
          <p:nvPr/>
        </p:nvSpPr>
        <p:spPr>
          <a:xfrm>
            <a:off x="6881824" y="675280"/>
            <a:ext cx="410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homocedasticidade não atendido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7CBF43-ADED-0530-B79E-37B94220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7" y="1383167"/>
            <a:ext cx="9245616" cy="36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2A84B-7966-2208-9434-8306FEC3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064DFC2-7413-28C1-0F17-192A11989576}"/>
              </a:ext>
            </a:extLst>
          </p:cNvPr>
          <p:cNvSpPr/>
          <p:nvPr/>
        </p:nvSpPr>
        <p:spPr>
          <a:xfrm>
            <a:off x="1500199" y="542926"/>
            <a:ext cx="9530451" cy="467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EF4D04-BF52-E273-E4D9-FB6855B68C1C}"/>
              </a:ext>
            </a:extLst>
          </p:cNvPr>
          <p:cNvSpPr txBox="1"/>
          <p:nvPr/>
        </p:nvSpPr>
        <p:spPr>
          <a:xfrm>
            <a:off x="2357440" y="675280"/>
            <a:ext cx="359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homocedasticidade atendido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DCCDB9-C139-908C-E35B-F0147D08AB3F}"/>
              </a:ext>
            </a:extLst>
          </p:cNvPr>
          <p:cNvSpPr txBox="1"/>
          <p:nvPr/>
        </p:nvSpPr>
        <p:spPr>
          <a:xfrm>
            <a:off x="6924688" y="675280"/>
            <a:ext cx="410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homocedasticidade não atendido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264244-C27C-6716-FCF1-7FF42221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60"/>
          <a:stretch>
            <a:fillRect/>
          </a:stretch>
        </p:blipFill>
        <p:spPr>
          <a:xfrm>
            <a:off x="1638299" y="1383166"/>
            <a:ext cx="9264493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9E20-FA5D-57E1-E2EA-29748A47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E4ED2C0-B0BA-EF80-E8CA-2DF1F68CA483}"/>
              </a:ext>
            </a:extLst>
          </p:cNvPr>
          <p:cNvSpPr/>
          <p:nvPr/>
        </p:nvSpPr>
        <p:spPr>
          <a:xfrm>
            <a:off x="1585927" y="542926"/>
            <a:ext cx="9530451" cy="467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69F76E-FFD2-3468-5235-C71F3385DA57}"/>
              </a:ext>
            </a:extLst>
          </p:cNvPr>
          <p:cNvSpPr txBox="1"/>
          <p:nvPr/>
        </p:nvSpPr>
        <p:spPr>
          <a:xfrm>
            <a:off x="2357440" y="675280"/>
            <a:ext cx="359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ausência de pontos influentes atendido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2A6E74-EA5B-8F0B-585A-A0AFF555C79D}"/>
              </a:ext>
            </a:extLst>
          </p:cNvPr>
          <p:cNvSpPr txBox="1"/>
          <p:nvPr/>
        </p:nvSpPr>
        <p:spPr>
          <a:xfrm>
            <a:off x="6924688" y="675280"/>
            <a:ext cx="410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794A0"/>
                </a:solidFill>
                <a:latin typeface="Nunito" pitchFamily="2" charset="77"/>
              </a:rPr>
              <a:t>Pressuposto de ausência de pontos influentes não atendido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4A4F24-7097-941F-8717-67408E09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4" y="1350058"/>
            <a:ext cx="9566897" cy="38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3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77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128</cp:revision>
  <dcterms:created xsi:type="dcterms:W3CDTF">2020-01-09T01:50:48Z</dcterms:created>
  <dcterms:modified xsi:type="dcterms:W3CDTF">2025-07-15T00:56:08Z</dcterms:modified>
</cp:coreProperties>
</file>