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34" r:id="rId3"/>
    <p:sldId id="336" r:id="rId4"/>
    <p:sldId id="335" r:id="rId5"/>
    <p:sldId id="337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4A0"/>
    <a:srgbClr val="B5284B"/>
    <a:srgbClr val="68357A"/>
    <a:srgbClr val="FFFFFF"/>
    <a:srgbClr val="E28C27"/>
    <a:srgbClr val="FFFFCD"/>
    <a:srgbClr val="FFFFDD"/>
    <a:srgbClr val="996633"/>
    <a:srgbClr val="6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3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7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66535-B43F-40E1-A107-B868F059E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DA7254-2DAC-4104-8566-DA701A6A9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58A56D-9952-4BD3-9C29-38B5CF43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E8B4C-87B0-4499-9808-76A5B5C6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D54B40-5FE3-4114-A473-2A7425B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4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7F81D-3893-4F81-9508-2DB5AB83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B391C4-FA43-4B05-841C-F4AFF27DC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E60C3-C978-4AFF-A8A4-1CE1C271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FB8D9-6F01-4DD9-B5EA-EDCFD6D4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64D671-9029-45AC-BFE0-B2E8BE78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36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255F85-E48B-494B-B144-02719351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37F7A2-6A85-4C06-A214-72918E97F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416D4-E9BB-490E-ACAD-4894DB63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02946-29FB-437D-B42C-D148F7E4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D8B9E1-F310-44F1-8C3A-FED33B7A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36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F2C9C-69C9-4919-A31C-32B5D01A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unito" pitchFamily="2" charset="77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F0F75-EA05-4D96-8FF9-2A729ED5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77158-2A2D-4CCC-9515-D25F1C96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DB8B7-24F0-4230-88C2-EE2EDC5B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FB2A0-5B81-480B-A8A6-E47F0C96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1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5BA76-9451-46D2-AB30-4D4942EA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963309-71A2-4673-99D6-70CF81135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E7AC4-0785-4976-BE55-18515C3A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8779C0-84DC-4D10-BAF5-A54FE5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3B25C-FA23-493F-879A-BC8D8BE5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5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92141-9FF8-4DCA-9B68-892837DF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92854-460F-4B15-ACE0-8C9D74DE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5E9A00-A91C-4222-9231-EC00250DE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C3DEB9-A597-4DEC-8ABF-5D9377AA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95FBD4-5558-43DE-8345-19EFC97C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644B1E-986F-465C-B3B1-E7945AB6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8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2EB62-F66A-4BF1-9028-13296D95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517C9-DDD7-4AD3-96F9-039761CF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AD42DA-810E-44C5-B645-7CB34D88E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22B020-E1EE-47BB-8B91-E4243E632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5E181A-9898-4C5C-A4F5-FE0873EFC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866D10-3E6B-4FE4-876D-CC5C2A5B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09B658-AC4C-452C-AF6C-AE79E8D8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B85436-4C6B-4FA3-9455-737B5588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2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0D5DD-E6AE-45A8-AED5-833C0E7B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7B575A-D6BF-42EB-B48A-4169E667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E24297-F2B3-4F02-B466-0D271915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8830A0-E5F9-40C1-93F4-B9947B0E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50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141FC7-C9BF-4D86-97BA-D0AF380D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9C3D05-0FE7-4B3C-88E0-77E4632C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728D22-2552-49DF-9DC3-1C45FFA8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80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F03F1-BCAA-4DC2-A845-23161995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7E9AA-40A5-4A91-9ACB-9C848A2B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426A2-F167-4267-A29A-B607C2A9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FF44BE-E7E5-4178-A08E-F979FF87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06B0A7-2A32-439D-979D-0A78CCD7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1D9FC-4854-464E-A2BF-B237DC37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14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9C309-40E7-47A3-95C0-7B46D15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F31638-768A-4E59-8144-C004D6331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E9F196-FBCA-4718-954E-D7AC3E9D4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E9B01C-4C4E-4A9B-AE25-3853FC66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2D476A-41B1-4A47-BE67-F24BC5DF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F030EB-4A7E-4E90-AB79-F2CD15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AD4E3E-F03A-426A-84C6-1C74B6EC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CF391B-A290-4BEA-AEFE-D2257A6A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02F97-A5C6-4857-9423-F08333905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D351-15EE-4CA9-886D-52D945E01E6C}" type="datetimeFigureOut">
              <a:rPr lang="pt-BR" smtClean="0"/>
              <a:t>09/05/2025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579FF-60D4-4EBC-A45F-D64FCE8C0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A42F2-6388-4A11-B092-CACE23058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B3258D1-ACF7-0471-CB18-542B04FA3FDD}"/>
              </a:ext>
            </a:extLst>
          </p:cNvPr>
          <p:cNvSpPr/>
          <p:nvPr/>
        </p:nvSpPr>
        <p:spPr>
          <a:xfrm>
            <a:off x="556592" y="384313"/>
            <a:ext cx="6162261" cy="1272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5A3B63C-EE74-9C46-CCDB-652BA301E33B}"/>
                  </a:ext>
                </a:extLst>
              </p:cNvPr>
              <p:cNvSpPr txBox="1"/>
              <p:nvPr/>
            </p:nvSpPr>
            <p:spPr>
              <a:xfrm>
                <a:off x="851703" y="640280"/>
                <a:ext cx="5572038" cy="76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IVC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−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I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 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Quantidade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de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respostas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 3 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ou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 4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Quantidade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de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respostas</m:t>
                          </m:r>
                        </m:den>
                      </m:f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5A3B63C-EE74-9C46-CCDB-652BA301E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703" y="640280"/>
                <a:ext cx="5572038" cy="760273"/>
              </a:xfrm>
              <a:prstGeom prst="rect">
                <a:avLst/>
              </a:prstGeom>
              <a:blipFill>
                <a:blip r:embed="rId2"/>
                <a:stretch>
                  <a:fillRect l="-911" t="-16393" r="-911" b="-26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A11CE1B-20FE-D2F6-0244-006695350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987586"/>
              </p:ext>
            </p:extLst>
          </p:nvPr>
        </p:nvGraphicFramePr>
        <p:xfrm>
          <a:off x="1768133" y="2484120"/>
          <a:ext cx="7394192" cy="1584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40278020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3982553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60095613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680565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315035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822870599"/>
                    </a:ext>
                  </a:extLst>
                </a:gridCol>
                <a:gridCol w="1166192">
                  <a:extLst>
                    <a:ext uri="{9D8B030D-6E8A-4147-A177-3AD203B41FA5}">
                      <a16:colId xmlns:a16="http://schemas.microsoft.com/office/drawing/2014/main" val="1753238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Item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1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2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3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4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5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IVC-I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4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1,0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66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2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0,8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4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2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1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1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0,4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365062"/>
                  </a:ext>
                </a:extLst>
              </a:tr>
            </a:tbl>
          </a:graphicData>
        </a:graphic>
      </p:graphicFrame>
      <p:sp>
        <p:nvSpPr>
          <p:cNvPr id="6" name="Retângulo 5">
            <a:extLst>
              <a:ext uri="{FF2B5EF4-FFF2-40B4-BE49-F238E27FC236}">
                <a16:creationId xmlns:a16="http://schemas.microsoft.com/office/drawing/2014/main" id="{F769DC92-1794-57A0-7C8A-8748B2B0DC50}"/>
              </a:ext>
            </a:extLst>
          </p:cNvPr>
          <p:cNvSpPr/>
          <p:nvPr/>
        </p:nvSpPr>
        <p:spPr>
          <a:xfrm>
            <a:off x="748748" y="4671392"/>
            <a:ext cx="3319669" cy="1272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78339BB-CB32-09A6-185B-E29C5C0F010A}"/>
                  </a:ext>
                </a:extLst>
              </p:cNvPr>
              <p:cNvSpPr txBox="1"/>
              <p:nvPr/>
            </p:nvSpPr>
            <p:spPr>
              <a:xfrm>
                <a:off x="1037212" y="4955957"/>
                <a:ext cx="2742739" cy="703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IVC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−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IItem</m:t>
                      </m:r>
                      <m:r>
                        <m:rPr>
                          <m:nor/>
                        </m:rPr>
                        <a:rPr lang="pt-BR" sz="2400" b="0" i="0" baseline="-25000" smtClean="0">
                          <a:latin typeface="Nunito" pitchFamily="2" charset="77"/>
                        </a:rPr>
                        <m:t> 1 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5</m:t>
                          </m:r>
                        </m:den>
                      </m:f>
                      <m:r>
                        <m:rPr>
                          <m:nor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= 1,0</m:t>
                      </m:r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78339BB-CB32-09A6-185B-E29C5C0F0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12" y="4955957"/>
                <a:ext cx="2742739" cy="703078"/>
              </a:xfrm>
              <a:prstGeom prst="rect">
                <a:avLst/>
              </a:prstGeom>
              <a:blipFill>
                <a:blip r:embed="rId3"/>
                <a:stretch>
                  <a:fillRect l="-1843" t="-1786" r="-2765" b="-160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>
            <a:extLst>
              <a:ext uri="{FF2B5EF4-FFF2-40B4-BE49-F238E27FC236}">
                <a16:creationId xmlns:a16="http://schemas.microsoft.com/office/drawing/2014/main" id="{C82194D1-C392-F38E-A8C3-640BF56C8DF9}"/>
              </a:ext>
            </a:extLst>
          </p:cNvPr>
          <p:cNvSpPr/>
          <p:nvPr/>
        </p:nvSpPr>
        <p:spPr>
          <a:xfrm>
            <a:off x="5059018" y="4671392"/>
            <a:ext cx="3319669" cy="1272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5E79A46-195C-7FF4-8D99-DB57FD6C0A0C}"/>
                  </a:ext>
                </a:extLst>
              </p:cNvPr>
              <p:cNvSpPr txBox="1"/>
              <p:nvPr/>
            </p:nvSpPr>
            <p:spPr>
              <a:xfrm>
                <a:off x="5347482" y="4955957"/>
                <a:ext cx="2742739" cy="7055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IVC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−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IItem</m:t>
                      </m:r>
                      <m:r>
                        <m:rPr>
                          <m:nor/>
                        </m:rPr>
                        <a:rPr lang="pt-BR" sz="2400" b="0" i="0" baseline="-25000" smtClean="0">
                          <a:latin typeface="Nunito" pitchFamily="2" charset="77"/>
                        </a:rPr>
                        <m:t> 3 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5</m:t>
                          </m:r>
                        </m:den>
                      </m:f>
                      <m:r>
                        <m:rPr>
                          <m:nor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= 0,4</m:t>
                      </m:r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25E79A46-195C-7FF4-8D99-DB57FD6C0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482" y="4955957"/>
                <a:ext cx="2742739" cy="705514"/>
              </a:xfrm>
              <a:prstGeom prst="rect">
                <a:avLst/>
              </a:prstGeom>
              <a:blipFill>
                <a:blip r:embed="rId4"/>
                <a:stretch>
                  <a:fillRect l="-1843" t="-1786" r="-3226" b="-160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08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6D1DE-7118-B753-C83F-C0DEC491B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98417D1-38B1-A827-116F-98637ED36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300576"/>
              </p:ext>
            </p:extLst>
          </p:nvPr>
        </p:nvGraphicFramePr>
        <p:xfrm>
          <a:off x="278556" y="1013128"/>
          <a:ext cx="7394192" cy="2773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40278020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3982553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60095613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680565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315035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822870599"/>
                    </a:ext>
                  </a:extLst>
                </a:gridCol>
                <a:gridCol w="1166192">
                  <a:extLst>
                    <a:ext uri="{9D8B030D-6E8A-4147-A177-3AD203B41FA5}">
                      <a16:colId xmlns:a16="http://schemas.microsoft.com/office/drawing/2014/main" val="1753238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Item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1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2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3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4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5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IVC-I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4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Nunito" pitchFamily="2" charset="77"/>
                        </a:rPr>
                        <a:t>1,0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666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2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0,8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4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2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1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1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0,4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365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Nunito" pitchFamily="2" charset="77"/>
                        </a:rPr>
                        <a:t>1,0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80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5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2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0,8</a:t>
                      </a:r>
                    </a:p>
                  </a:txBody>
                  <a:tcPr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331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Nunito" pitchFamily="2" charset="77"/>
                        </a:rPr>
                        <a:t>1,0</a:t>
                      </a:r>
                    </a:p>
                  </a:txBody>
                  <a:tcPr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615298"/>
                  </a:ext>
                </a:extLst>
              </a:tr>
            </a:tbl>
          </a:graphicData>
        </a:graphic>
      </p:graphicFrame>
      <p:sp>
        <p:nvSpPr>
          <p:cNvPr id="10" name="Retângulo 9">
            <a:extLst>
              <a:ext uri="{FF2B5EF4-FFF2-40B4-BE49-F238E27FC236}">
                <a16:creationId xmlns:a16="http://schemas.microsoft.com/office/drawing/2014/main" id="{C3D34712-15F1-F02A-D90A-B776489D890B}"/>
              </a:ext>
            </a:extLst>
          </p:cNvPr>
          <p:cNvSpPr/>
          <p:nvPr/>
        </p:nvSpPr>
        <p:spPr>
          <a:xfrm>
            <a:off x="1910095" y="4240695"/>
            <a:ext cx="8371810" cy="1272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07B546F-AFD8-603B-9CD9-538EDCE06159}"/>
                  </a:ext>
                </a:extLst>
              </p:cNvPr>
              <p:cNvSpPr txBox="1"/>
              <p:nvPr/>
            </p:nvSpPr>
            <p:spPr>
              <a:xfrm>
                <a:off x="1910095" y="4523883"/>
                <a:ext cx="8371810" cy="705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IVC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−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S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/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UA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 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6</m:t>
                          </m:r>
                        </m:den>
                      </m:f>
                      <m:r>
                        <m:rPr>
                          <m:nor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= 0,83</m:t>
                      </m:r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707B546F-AFD8-603B-9CD9-538EDCE0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095" y="4523883"/>
                <a:ext cx="8371810" cy="705834"/>
              </a:xfrm>
              <a:prstGeom prst="rect">
                <a:avLst/>
              </a:prstGeom>
              <a:blipFill>
                <a:blip r:embed="rId2"/>
                <a:stretch>
                  <a:fillRect t="-1786" b="-160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42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E95DA-C61B-2148-EEAC-71C98EE98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08A08FD7-D836-83FE-7D68-88DF91FB0233}"/>
              </a:ext>
            </a:extLst>
          </p:cNvPr>
          <p:cNvSpPr/>
          <p:nvPr/>
        </p:nvSpPr>
        <p:spPr>
          <a:xfrm>
            <a:off x="172278" y="2544417"/>
            <a:ext cx="8931965" cy="3816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D802065-C20F-32D3-79EF-A70238D21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970933"/>
              </p:ext>
            </p:extLst>
          </p:nvPr>
        </p:nvGraphicFramePr>
        <p:xfrm>
          <a:off x="278556" y="1013128"/>
          <a:ext cx="7394192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40278020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39825538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60095613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6805653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13150357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822870599"/>
                    </a:ext>
                  </a:extLst>
                </a:gridCol>
                <a:gridCol w="1166192">
                  <a:extLst>
                    <a:ext uri="{9D8B030D-6E8A-4147-A177-3AD203B41FA5}">
                      <a16:colId xmlns:a16="http://schemas.microsoft.com/office/drawing/2014/main" val="17532386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Item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1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2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3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4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5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IVC-I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4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2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0,8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4233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946E225-54A5-8555-A4DC-FE6076B27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004624"/>
              </p:ext>
            </p:extLst>
          </p:nvPr>
        </p:nvGraphicFramePr>
        <p:xfrm>
          <a:off x="278555" y="2875058"/>
          <a:ext cx="8640156" cy="792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7393">
                  <a:extLst>
                    <a:ext uri="{9D8B030D-6E8A-4147-A177-3AD203B41FA5}">
                      <a16:colId xmlns:a16="http://schemas.microsoft.com/office/drawing/2014/main" val="402780207"/>
                    </a:ext>
                  </a:extLst>
                </a:gridCol>
                <a:gridCol w="1053729">
                  <a:extLst>
                    <a:ext uri="{9D8B030D-6E8A-4147-A177-3AD203B41FA5}">
                      <a16:colId xmlns:a16="http://schemas.microsoft.com/office/drawing/2014/main" val="339825538"/>
                    </a:ext>
                  </a:extLst>
                </a:gridCol>
                <a:gridCol w="1053729">
                  <a:extLst>
                    <a:ext uri="{9D8B030D-6E8A-4147-A177-3AD203B41FA5}">
                      <a16:colId xmlns:a16="http://schemas.microsoft.com/office/drawing/2014/main" val="600956130"/>
                    </a:ext>
                  </a:extLst>
                </a:gridCol>
                <a:gridCol w="1053729">
                  <a:extLst>
                    <a:ext uri="{9D8B030D-6E8A-4147-A177-3AD203B41FA5}">
                      <a16:colId xmlns:a16="http://schemas.microsoft.com/office/drawing/2014/main" val="6805653"/>
                    </a:ext>
                  </a:extLst>
                </a:gridCol>
                <a:gridCol w="1053729">
                  <a:extLst>
                    <a:ext uri="{9D8B030D-6E8A-4147-A177-3AD203B41FA5}">
                      <a16:colId xmlns:a16="http://schemas.microsoft.com/office/drawing/2014/main" val="13150357"/>
                    </a:ext>
                  </a:extLst>
                </a:gridCol>
                <a:gridCol w="1053729">
                  <a:extLst>
                    <a:ext uri="{9D8B030D-6E8A-4147-A177-3AD203B41FA5}">
                      <a16:colId xmlns:a16="http://schemas.microsoft.com/office/drawing/2014/main" val="2822870599"/>
                    </a:ext>
                  </a:extLst>
                </a:gridCol>
                <a:gridCol w="1177059">
                  <a:extLst>
                    <a:ext uri="{9D8B030D-6E8A-4147-A177-3AD203B41FA5}">
                      <a16:colId xmlns:a16="http://schemas.microsoft.com/office/drawing/2014/main" val="1753238622"/>
                    </a:ext>
                  </a:extLst>
                </a:gridCol>
                <a:gridCol w="1177059">
                  <a:extLst>
                    <a:ext uri="{9D8B030D-6E8A-4147-A177-3AD203B41FA5}">
                      <a16:colId xmlns:a16="http://schemas.microsoft.com/office/drawing/2014/main" val="3237949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Item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1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2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3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4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Aval. 5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IVC-I</a:t>
                      </a: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 err="1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p</a:t>
                      </a:r>
                      <a:r>
                        <a:rPr lang="pt-BR" sz="2000" baseline="-25000" dirty="0" err="1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c</a:t>
                      </a:r>
                      <a:endParaRPr lang="pt-BR" sz="2000" baseline="-2500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846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Nunito" pitchFamily="2" charset="77"/>
                        </a:rPr>
                        <a:t>Item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2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3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4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0,8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dirty="0">
                          <a:latin typeface="Nunito" pitchFamily="2" charset="77"/>
                        </a:rPr>
                        <a:t>0,15625</a:t>
                      </a:r>
                    </a:p>
                  </a:txBody>
                  <a:tcPr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4233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04ABD52-1FD4-6B0D-40C4-FFF20716C0EC}"/>
                  </a:ext>
                </a:extLst>
              </p:cNvPr>
              <p:cNvSpPr txBox="1"/>
              <p:nvPr/>
            </p:nvSpPr>
            <p:spPr>
              <a:xfrm>
                <a:off x="3248135" y="4173308"/>
                <a:ext cx="2700996" cy="738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sz="2400" i="0" smtClean="0">
                              <a:latin typeface="Nunito" pitchFamily="2" charset="77"/>
                              <a:ea typeface="Cambria Math" panose="02040503050406030204" pitchFamily="18" charset="0"/>
                            </a:rPr>
                            <m:t>κ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=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0,8 </m:t>
                          </m:r>
                          <m:r>
                            <a:rPr lang="pt-BR" sz="2400" b="0" i="1" smtClean="0">
                              <a:latin typeface="Nunito" pitchFamily="2" charset="77"/>
                            </a:rPr>
                            <m:t>–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 0,15625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1 </m:t>
                          </m:r>
                          <m:r>
                            <a:rPr lang="pt-BR" sz="2400" b="0" i="1" smtClean="0">
                              <a:latin typeface="Nunito" pitchFamily="2" charset="77"/>
                            </a:rPr>
                            <m:t>–</m:t>
                          </m:r>
                          <m:r>
                            <m:rPr>
                              <m:nor/>
                            </m:rPr>
                            <a:rPr lang="pt-BR" sz="2400">
                              <a:latin typeface="Nunito" pitchFamily="2" charset="77"/>
                            </a:rPr>
                            <m:t>0,15625</m:t>
                          </m:r>
                        </m:den>
                      </m:f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904ABD52-1FD4-6B0D-40C4-FFF20716C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35" y="4173308"/>
                <a:ext cx="2700996" cy="738472"/>
              </a:xfrm>
              <a:prstGeom prst="rect">
                <a:avLst/>
              </a:prstGeom>
              <a:blipFill>
                <a:blip r:embed="rId2"/>
                <a:stretch>
                  <a:fillRect l="-935" t="-16949" r="-2804" b="-305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C602F5F-C18D-40B8-9B24-A6029739ABCF}"/>
                  </a:ext>
                </a:extLst>
              </p:cNvPr>
              <p:cNvSpPr txBox="1"/>
              <p:nvPr/>
            </p:nvSpPr>
            <p:spPr>
              <a:xfrm>
                <a:off x="3248135" y="5298280"/>
                <a:ext cx="1883464" cy="7384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pt-BR" sz="2400" i="0" smtClean="0">
                              <a:latin typeface="Nunito" pitchFamily="2" charset="77"/>
                              <a:ea typeface="Cambria Math" panose="02040503050406030204" pitchFamily="18" charset="0"/>
                            </a:rPr>
                            <m:t>κ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∗</m:t>
                          </m:r>
                        </m:sup>
                      </m:sSup>
                      <m:r>
                        <m:rPr>
                          <m:nor/>
                        </m:rPr>
                        <a:rPr lang="pt-BR" sz="2400" b="0" i="0" smtClean="0">
                          <a:latin typeface="Nunito" pitchFamily="2" charset="77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400">
                              <a:latin typeface="Nunito" pitchFamily="2" charset="77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pt-BR" sz="2400">
                              <a:latin typeface="Nunito" pitchFamily="2" charset="77"/>
                            </a:rPr>
                            <m:t>64375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400">
                              <a:latin typeface="Nunito" pitchFamily="2" charset="77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Nunito" pitchFamily="2" charset="77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pt-BR" sz="2400">
                              <a:latin typeface="Nunito" pitchFamily="2" charset="77"/>
                            </a:rPr>
                            <m:t>84375</m:t>
                          </m:r>
                        </m:den>
                      </m:f>
                    </m:oMath>
                  </m:oMathPara>
                </a14:m>
                <a:endParaRPr lang="pt-BR" sz="24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4C602F5F-C18D-40B8-9B24-A6029739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8135" y="5298280"/>
                <a:ext cx="1883464" cy="738472"/>
              </a:xfrm>
              <a:prstGeom prst="rect">
                <a:avLst/>
              </a:prstGeom>
              <a:blipFill>
                <a:blip r:embed="rId3"/>
                <a:stretch>
                  <a:fillRect l="-1333" t="-1695" r="-2667" b="-8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898FE939-897E-E0E9-6F24-897CE3E48032}"/>
              </a:ext>
            </a:extLst>
          </p:cNvPr>
          <p:cNvSpPr txBox="1"/>
          <p:nvPr/>
        </p:nvSpPr>
        <p:spPr>
          <a:xfrm>
            <a:off x="5131599" y="5478140"/>
            <a:ext cx="12570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latin typeface="Nunito" pitchFamily="2" charset="77"/>
              </a:rPr>
              <a:t>= 0,763</a:t>
            </a:r>
          </a:p>
        </p:txBody>
      </p:sp>
    </p:spTree>
    <p:extLst>
      <p:ext uri="{BB962C8B-B14F-4D97-AF65-F5344CB8AC3E}">
        <p14:creationId xmlns:p14="http://schemas.microsoft.com/office/powerpoint/2010/main" val="97360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138FA95-E2B8-0604-BB66-14639F43B735}"/>
              </a:ext>
            </a:extLst>
          </p:cNvPr>
          <p:cNvSpPr/>
          <p:nvPr/>
        </p:nvSpPr>
        <p:spPr>
          <a:xfrm>
            <a:off x="7977809" y="2630556"/>
            <a:ext cx="2756452" cy="1338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DA196B6-6D0F-DC8D-3EEA-C1D444C277F6}"/>
              </a:ext>
            </a:extLst>
          </p:cNvPr>
          <p:cNvSpPr/>
          <p:nvPr/>
        </p:nvSpPr>
        <p:spPr>
          <a:xfrm>
            <a:off x="7195930" y="556591"/>
            <a:ext cx="4227444" cy="13384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1FAC3F9-84B9-6A95-036E-A9F87CF35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04" y="1242943"/>
            <a:ext cx="6405383" cy="38591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AE8FB68-EE99-A1F5-D9B0-7D6AEA4FEECD}"/>
                  </a:ext>
                </a:extLst>
              </p:cNvPr>
              <p:cNvSpPr txBox="1"/>
              <p:nvPr/>
            </p:nvSpPr>
            <p:spPr>
              <a:xfrm>
                <a:off x="7506690" y="871110"/>
                <a:ext cx="3605924" cy="743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0,5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AE8FB68-EE99-A1F5-D9B0-7D6AEA4FE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690" y="871110"/>
                <a:ext cx="3605924" cy="743665"/>
              </a:xfrm>
              <a:prstGeom prst="rect">
                <a:avLst/>
              </a:prstGeom>
              <a:blipFill>
                <a:blip r:embed="rId3"/>
                <a:stretch>
                  <a:fillRect l="-1049"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17291BC-4C86-24B6-9CDC-D102791CBD52}"/>
                  </a:ext>
                </a:extLst>
              </p:cNvPr>
              <p:cNvSpPr txBox="1"/>
              <p:nvPr/>
            </p:nvSpPr>
            <p:spPr>
              <a:xfrm>
                <a:off x="8201336" y="2921642"/>
                <a:ext cx="2216632" cy="7562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𝜅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IVC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17291BC-4C86-24B6-9CDC-D102791CB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336" y="2921642"/>
                <a:ext cx="2216632" cy="756297"/>
              </a:xfrm>
              <a:prstGeom prst="rect">
                <a:avLst/>
              </a:prstGeom>
              <a:blipFill>
                <a:blip r:embed="rId4"/>
                <a:stretch>
                  <a:fillRect l="-1136" t="-6557"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42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11E4A-17F2-7877-0420-133D7188D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0F364D36-FA98-732A-48C6-EAEF35230A75}"/>
              </a:ext>
            </a:extLst>
          </p:cNvPr>
          <p:cNvSpPr/>
          <p:nvPr/>
        </p:nvSpPr>
        <p:spPr>
          <a:xfrm>
            <a:off x="4041913" y="318052"/>
            <a:ext cx="4346713" cy="56984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4B15F7C-D630-0A3C-0974-E4E3EA29E4D0}"/>
                  </a:ext>
                </a:extLst>
              </p:cNvPr>
              <p:cNvSpPr txBox="1"/>
              <p:nvPr/>
            </p:nvSpPr>
            <p:spPr>
              <a:xfrm>
                <a:off x="4353503" y="460293"/>
                <a:ext cx="3484993" cy="753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0,5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E4B15F7C-D630-0A3C-0974-E4E3EA29E4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03" y="460293"/>
                <a:ext cx="3484993" cy="753604"/>
              </a:xfrm>
              <a:prstGeom prst="rect">
                <a:avLst/>
              </a:prstGeom>
              <a:blipFill>
                <a:blip r:embed="rId2"/>
                <a:stretch>
                  <a:fillRect l="-725" t="-3333" b="-5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F1E1E63-CCC0-D3CB-632D-D096E1453EF0}"/>
                  </a:ext>
                </a:extLst>
              </p:cNvPr>
              <p:cNvSpPr txBox="1"/>
              <p:nvPr/>
            </p:nvSpPr>
            <p:spPr>
              <a:xfrm>
                <a:off x="4353502" y="1421076"/>
                <a:ext cx="3117969" cy="711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4!1!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0,03125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DF1E1E63-CCC0-D3CB-632D-D096E1453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02" y="1421076"/>
                <a:ext cx="3117969" cy="711285"/>
              </a:xfrm>
              <a:prstGeom prst="rect">
                <a:avLst/>
              </a:prstGeom>
              <a:blipFill>
                <a:blip r:embed="rId3"/>
                <a:stretch>
                  <a:fillRect l="-1619" t="-1754" r="-2024" b="-122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9F27E5A-8695-352C-F8A7-234355C4CC7A}"/>
                  </a:ext>
                </a:extLst>
              </p:cNvPr>
              <p:cNvSpPr txBox="1"/>
              <p:nvPr/>
            </p:nvSpPr>
            <p:spPr>
              <a:xfrm>
                <a:off x="4353502" y="2339540"/>
                <a:ext cx="3414524" cy="711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4!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1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0,03125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79F27E5A-8695-352C-F8A7-234355C4C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02" y="2339540"/>
                <a:ext cx="3414524" cy="711285"/>
              </a:xfrm>
              <a:prstGeom prst="rect">
                <a:avLst/>
              </a:prstGeom>
              <a:blipFill>
                <a:blip r:embed="rId4"/>
                <a:stretch>
                  <a:fillRect l="-370" t="-8772" r="-370" b="-26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F7D3650-6B10-DC46-A3E1-90ED17214643}"/>
                  </a:ext>
                </a:extLst>
              </p:cNvPr>
              <p:cNvSpPr txBox="1"/>
              <p:nvPr/>
            </p:nvSpPr>
            <p:spPr>
              <a:xfrm>
                <a:off x="4353502" y="3258004"/>
                <a:ext cx="3414524" cy="711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4!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1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0,03125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F7D3650-6B10-DC46-A3E1-90ED17214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02" y="3258004"/>
                <a:ext cx="3414524" cy="711285"/>
              </a:xfrm>
              <a:prstGeom prst="rect">
                <a:avLst/>
              </a:prstGeom>
              <a:blipFill>
                <a:blip r:embed="rId5"/>
                <a:stretch>
                  <a:fillRect l="-370" t="-8772" r="-370" b="-280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78349A2-E4AB-9CCC-08B7-2641920C0B47}"/>
                  </a:ext>
                </a:extLst>
              </p:cNvPr>
              <p:cNvSpPr txBox="1"/>
              <p:nvPr/>
            </p:nvSpPr>
            <p:spPr>
              <a:xfrm>
                <a:off x="4353502" y="4176468"/>
                <a:ext cx="3414524" cy="711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5 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4!</m:t>
                              </m:r>
                            </m:num>
                            <m:den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4! 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 1</m:t>
                              </m:r>
                            </m:den>
                          </m:f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0,03125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78349A2-E4AB-9CCC-08B7-2641920C0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02" y="4176468"/>
                <a:ext cx="3414524" cy="711285"/>
              </a:xfrm>
              <a:prstGeom prst="rect">
                <a:avLst/>
              </a:prstGeom>
              <a:blipFill>
                <a:blip r:embed="rId6"/>
                <a:stretch>
                  <a:fillRect l="-370" t="-7018" r="-370" b="-280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04511A4-E995-1BFE-D402-87CC29FB63B5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5804452" y="4176468"/>
            <a:ext cx="256312" cy="302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791C4732-A9BB-07A6-7504-1B63F36A9322}"/>
              </a:ext>
            </a:extLst>
          </p:cNvPr>
          <p:cNvCxnSpPr>
            <a:cxnSpLocks/>
          </p:cNvCxnSpPr>
          <p:nvPr/>
        </p:nvCxnSpPr>
        <p:spPr>
          <a:xfrm flipV="1">
            <a:off x="5334000" y="4611490"/>
            <a:ext cx="256312" cy="30276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D73A953-C38D-7427-3671-ADAFFAFC4362}"/>
                  </a:ext>
                </a:extLst>
              </p:cNvPr>
              <p:cNvSpPr txBox="1"/>
              <p:nvPr/>
            </p:nvSpPr>
            <p:spPr>
              <a:xfrm>
                <a:off x="4353502" y="5252258"/>
                <a:ext cx="385073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0,03125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pt-B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15625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5D73A953-C38D-7427-3671-ADAFFAFC4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502" y="5252258"/>
                <a:ext cx="3850734" cy="369332"/>
              </a:xfrm>
              <a:prstGeom prst="rect">
                <a:avLst/>
              </a:prstGeom>
              <a:blipFill>
                <a:blip r:embed="rId7"/>
                <a:stretch>
                  <a:fillRect l="-1311" t="-6667" r="-1311" b="-4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0744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2913</TotalTime>
  <Words>234</Words>
  <Application>Microsoft Macintosh PowerPoint</Application>
  <PresentationFormat>Widescreen</PresentationFormat>
  <Paragraphs>122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Nunito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Fiel Peres</dc:creator>
  <cp:lastModifiedBy>Fernanda Peres</cp:lastModifiedBy>
  <cp:revision>126</cp:revision>
  <dcterms:created xsi:type="dcterms:W3CDTF">2020-01-09T01:50:48Z</dcterms:created>
  <dcterms:modified xsi:type="dcterms:W3CDTF">2025-05-09T17:41:42Z</dcterms:modified>
</cp:coreProperties>
</file>