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E32"/>
    <a:srgbClr val="FFE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45771-BC67-4AC2-4196-C3A5DBEEB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68158D-FF83-B7DA-5AF7-9072ACA00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9D890A-5923-07B6-528C-BA44F12E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914-1FBA-A449-A4B1-60647DC8437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1DFA5B-9955-A7FF-5B52-18F53C92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82E57-08C9-E416-79DB-344AB3E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508A-0870-2D47-9E43-22AAECC8E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36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51FE4-9A11-DAE9-DDFF-7DD6532D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8699B-2635-B129-DCBE-84BA77839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FCE8E-D044-F3E0-1DDC-576F4A60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914-1FBA-A449-A4B1-60647DC8437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DA6CDF-7FA8-9CC7-7F2D-28ADB0F3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88B0B-2B09-9944-954F-B82D61CB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508A-0870-2D47-9E43-22AAECC8E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94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20788D-083E-D064-1D18-1772892E3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12A0AD-4624-58B4-1DBE-CC5F181DE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C4B14-518F-CACB-C14E-602FDCFB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914-1FBA-A449-A4B1-60647DC8437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ACCA6-A324-6C99-A813-A6A8858B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20F108-783C-45DF-B411-140115E1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508A-0870-2D47-9E43-22AAECC8E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03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1E147-F6E8-819E-EE87-9AC7BD6D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1B671-01A4-3AAE-4A18-492993D5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27BE4D-E4D6-9985-09B5-78EA35C7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914-1FBA-A449-A4B1-60647DC8437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B7D56-CB84-5111-11B2-5F005BB4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1EDDEE-CA37-C7BC-C52F-30B8B890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508A-0870-2D47-9E43-22AAECC8E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60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552DF-C403-C2AF-4CB6-2EA82AC0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C1A39D-657C-94D2-1977-F5468345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C13CBC-BD3B-2148-144C-E50D97F2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914-1FBA-A449-A4B1-60647DC8437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B8221-5BB1-1E92-CDEE-E3A02578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6691D0-6D25-3966-7366-C869D07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508A-0870-2D47-9E43-22AAECC8E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3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FE990-9DED-A1AE-7F76-839F1FEB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6A4F1-3FA8-554D-C812-94A7C45B1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04B6F1-A4C5-9639-A60A-9D6BBF9F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B9ECED-8211-7A7F-6AA1-AD60AF60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914-1FBA-A449-A4B1-60647DC8437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5B046F-8321-1CA1-BB92-2F7A0012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DB943B-2279-5564-A500-A5AEECFD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508A-0870-2D47-9E43-22AAECC8E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6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108F2-3766-1144-43C9-7A8D23F8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B9E39A-58FA-6D51-045F-49326CDA1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734878-A9F0-E286-7ADD-B89BA8204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28EEC4-CBA6-9CF5-C065-F21DEE3AB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8E7122-95A5-3786-5B62-C3FC396B8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D94215-BDCA-A162-75E3-2180350F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914-1FBA-A449-A4B1-60647DC8437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B56B34-5F99-0B23-AC4D-A6470D16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9C88D3-9FCF-9FE2-F03C-F18193DC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508A-0870-2D47-9E43-22AAECC8E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2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01200-1B5D-82B3-7AB6-059B02E2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C7E0C2-21D9-560F-B7E2-611B22A6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914-1FBA-A449-A4B1-60647DC8437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E027B9-8838-6488-6301-74B3985F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7EF38F-E940-3157-4198-E0CBF1CB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508A-0870-2D47-9E43-22AAECC8E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73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9036D3-CF56-1504-D891-67013A22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914-1FBA-A449-A4B1-60647DC8437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291982-147C-7641-86FD-299ED537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CE584E-9A22-AFC6-6019-BF19E6B1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508A-0870-2D47-9E43-22AAECC8E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37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BD3E5-A2A7-748A-005C-6D01B3E1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A60CE-17EC-D63B-8262-EE8C433C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002F9A-1856-4627-3E19-C8A2C99DC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86A483-086A-536E-C5C0-FE895B14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914-1FBA-A449-A4B1-60647DC8437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9AB8E4-647E-9671-14CB-50506F5B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7BDB91-23B3-9B20-65B0-4284A172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508A-0870-2D47-9E43-22AAECC8E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4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8AF8E-A9D1-9C00-6BB2-7CFE0CF5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132EDD-FBBA-6515-3D17-5793C165A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4044DA-76DC-9F1D-9CF6-6863E8238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DCB176-C69F-6598-8657-ACBCCC0C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914-1FBA-A449-A4B1-60647DC8437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72FEB5-C91F-9F12-3B1B-BC4CD61F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0B9-7007-9583-BC40-C0BFB328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508A-0870-2D47-9E43-22AAECC8E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2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412BF6-59B7-84FD-04E1-06967339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B79259-F352-4D6B-4EAA-E4C9B7369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002E5-3018-E38B-4180-9A62D91BE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FF914-1FBA-A449-A4B1-60647DC84375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7D766D-B31D-AF83-9051-455F58DCF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A028FA-EE71-E6D3-E686-BB15112D6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C508A-0870-2D47-9E43-22AAECC8E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8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B5B8B5C-F315-6B6B-B892-35E291BC6939}"/>
              </a:ext>
            </a:extLst>
          </p:cNvPr>
          <p:cNvSpPr txBox="1"/>
          <p:nvPr/>
        </p:nvSpPr>
        <p:spPr>
          <a:xfrm>
            <a:off x="3048000" y="5380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&lt;a </a:t>
            </a:r>
            <a:r>
              <a:rPr lang="pt-BR" dirty="0" err="1"/>
              <a:t>href</a:t>
            </a:r>
            <a:r>
              <a:rPr lang="pt-BR" dirty="0"/>
              <a:t>="https://</a:t>
            </a:r>
            <a:r>
              <a:rPr lang="pt-BR" dirty="0" err="1"/>
              <a:t>www.freepik.com</a:t>
            </a:r>
            <a:r>
              <a:rPr lang="pt-BR" dirty="0"/>
              <a:t>/</a:t>
            </a:r>
            <a:r>
              <a:rPr lang="pt-BR" dirty="0" err="1"/>
              <a:t>free</a:t>
            </a:r>
            <a:r>
              <a:rPr lang="pt-BR" dirty="0"/>
              <a:t>-vector/flat-brazil-elections-illustration_33793306.htm#query=</a:t>
            </a:r>
            <a:r>
              <a:rPr lang="pt-BR" dirty="0" err="1"/>
              <a:t>election&amp;position</a:t>
            </a:r>
            <a:r>
              <a:rPr lang="pt-BR" dirty="0"/>
              <a:t>=5&amp;from_view=</a:t>
            </a:r>
            <a:r>
              <a:rPr lang="pt-BR" dirty="0" err="1"/>
              <a:t>keyword&amp;track</a:t>
            </a:r>
            <a:r>
              <a:rPr lang="pt-BR" dirty="0"/>
              <a:t>=</a:t>
            </a:r>
            <a:r>
              <a:rPr lang="pt-BR" dirty="0" err="1"/>
              <a:t>ais_hybrid&amp;uuid</a:t>
            </a:r>
            <a:r>
              <a:rPr lang="pt-BR" dirty="0"/>
              <a:t>=639ea270-4b25-4e1e-8114-1637f1ec9425"&gt;</a:t>
            </a:r>
            <a:r>
              <a:rPr lang="pt-BR" dirty="0" err="1"/>
              <a:t>Freepik</a:t>
            </a:r>
            <a:r>
              <a:rPr lang="pt-BR" dirty="0"/>
              <a:t>&lt;/a&gt;</a:t>
            </a:r>
          </a:p>
        </p:txBody>
      </p:sp>
      <p:sp>
        <p:nvSpPr>
          <p:cNvPr id="130" name="Forma Livre 129">
            <a:extLst>
              <a:ext uri="{FF2B5EF4-FFF2-40B4-BE49-F238E27FC236}">
                <a16:creationId xmlns:a16="http://schemas.microsoft.com/office/drawing/2014/main" id="{F48F3CBB-8F3F-80BB-ABD8-F1C0B45E5BC8}"/>
              </a:ext>
            </a:extLst>
          </p:cNvPr>
          <p:cNvSpPr/>
          <p:nvPr/>
        </p:nvSpPr>
        <p:spPr>
          <a:xfrm>
            <a:off x="1412012" y="670560"/>
            <a:ext cx="9341332" cy="3918680"/>
          </a:xfrm>
          <a:custGeom>
            <a:avLst/>
            <a:gdLst>
              <a:gd name="connsiteX0" fmla="*/ 0 w 4762500"/>
              <a:gd name="connsiteY0" fmla="*/ 0 h 4762500"/>
              <a:gd name="connsiteX1" fmla="*/ 4762500 w 4762500"/>
              <a:gd name="connsiteY1" fmla="*/ 0 h 4762500"/>
              <a:gd name="connsiteX2" fmla="*/ 4762500 w 4762500"/>
              <a:gd name="connsiteY2" fmla="*/ 4762500 h 4762500"/>
              <a:gd name="connsiteX3" fmla="*/ 0 w 47625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0" h="4762500">
                <a:moveTo>
                  <a:pt x="0" y="0"/>
                </a:moveTo>
                <a:lnTo>
                  <a:pt x="4762500" y="0"/>
                </a:lnTo>
                <a:lnTo>
                  <a:pt x="4762500" y="4762500"/>
                </a:lnTo>
                <a:lnTo>
                  <a:pt x="0" y="4762500"/>
                </a:lnTo>
                <a:close/>
              </a:path>
            </a:pathLst>
          </a:custGeom>
          <a:solidFill>
            <a:srgbClr val="FAECC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150" name="Gráfico 12">
            <a:extLst>
              <a:ext uri="{FF2B5EF4-FFF2-40B4-BE49-F238E27FC236}">
                <a16:creationId xmlns:a16="http://schemas.microsoft.com/office/drawing/2014/main" id="{E08B9F91-0977-ED84-540B-DBADCEECFBB7}"/>
              </a:ext>
            </a:extLst>
          </p:cNvPr>
          <p:cNvGrpSpPr/>
          <p:nvPr/>
        </p:nvGrpSpPr>
        <p:grpSpPr>
          <a:xfrm>
            <a:off x="1807798" y="1100451"/>
            <a:ext cx="3989980" cy="3492398"/>
            <a:chOff x="6916246" y="1831971"/>
            <a:chExt cx="3989980" cy="3492398"/>
          </a:xfrm>
        </p:grpSpPr>
        <p:grpSp>
          <p:nvGrpSpPr>
            <p:cNvPr id="151" name="Gráfico 12">
              <a:extLst>
                <a:ext uri="{FF2B5EF4-FFF2-40B4-BE49-F238E27FC236}">
                  <a16:creationId xmlns:a16="http://schemas.microsoft.com/office/drawing/2014/main" id="{6D743612-ADF3-25AB-2127-E04BE78E4FE8}"/>
                </a:ext>
              </a:extLst>
            </p:cNvPr>
            <p:cNvGrpSpPr/>
            <p:nvPr/>
          </p:nvGrpSpPr>
          <p:grpSpPr>
            <a:xfrm>
              <a:off x="6916246" y="2287523"/>
              <a:ext cx="1895871" cy="3033017"/>
              <a:chOff x="6916246" y="2287523"/>
              <a:chExt cx="1895871" cy="3033017"/>
            </a:xfrm>
          </p:grpSpPr>
          <p:grpSp>
            <p:nvGrpSpPr>
              <p:cNvPr id="152" name="Gráfico 12">
                <a:extLst>
                  <a:ext uri="{FF2B5EF4-FFF2-40B4-BE49-F238E27FC236}">
                    <a16:creationId xmlns:a16="http://schemas.microsoft.com/office/drawing/2014/main" id="{8FE10A48-02E9-D56C-BC32-4C31E221A333}"/>
                  </a:ext>
                </a:extLst>
              </p:cNvPr>
              <p:cNvGrpSpPr/>
              <p:nvPr/>
            </p:nvGrpSpPr>
            <p:grpSpPr>
              <a:xfrm>
                <a:off x="6916246" y="2491206"/>
                <a:ext cx="1895871" cy="2829334"/>
                <a:chOff x="6916246" y="2491206"/>
                <a:chExt cx="1895871" cy="2829334"/>
              </a:xfrm>
            </p:grpSpPr>
            <p:sp>
              <p:nvSpPr>
                <p:cNvPr id="153" name="Forma Livre 152">
                  <a:extLst>
                    <a:ext uri="{FF2B5EF4-FFF2-40B4-BE49-F238E27FC236}">
                      <a16:creationId xmlns:a16="http://schemas.microsoft.com/office/drawing/2014/main" id="{DBB09517-1A11-AFAD-971C-59829AD17418}"/>
                    </a:ext>
                  </a:extLst>
                </p:cNvPr>
                <p:cNvSpPr/>
                <p:nvPr/>
              </p:nvSpPr>
              <p:spPr>
                <a:xfrm>
                  <a:off x="8177347" y="2491206"/>
                  <a:ext cx="555823" cy="795704"/>
                </a:xfrm>
                <a:custGeom>
                  <a:avLst/>
                  <a:gdLst>
                    <a:gd name="connsiteX0" fmla="*/ 380348 w 555823"/>
                    <a:gd name="connsiteY0" fmla="*/ 40738 h 795704"/>
                    <a:gd name="connsiteX1" fmla="*/ 496191 w 555823"/>
                    <a:gd name="connsiteY1" fmla="*/ 145723 h 795704"/>
                    <a:gd name="connsiteX2" fmla="*/ 481341 w 555823"/>
                    <a:gd name="connsiteY2" fmla="*/ 417461 h 795704"/>
                    <a:gd name="connsiteX3" fmla="*/ 538863 w 555823"/>
                    <a:gd name="connsiteY3" fmla="*/ 522370 h 795704"/>
                    <a:gd name="connsiteX4" fmla="*/ 465892 w 555823"/>
                    <a:gd name="connsiteY4" fmla="*/ 765305 h 795704"/>
                    <a:gd name="connsiteX5" fmla="*/ 307005 w 555823"/>
                    <a:gd name="connsiteY5" fmla="*/ 793318 h 795704"/>
                    <a:gd name="connsiteX6" fmla="*/ 149319 w 555823"/>
                    <a:gd name="connsiteY6" fmla="*/ 748541 h 795704"/>
                    <a:gd name="connsiteX7" fmla="*/ 84558 w 555823"/>
                    <a:gd name="connsiteY7" fmla="*/ 717975 h 795704"/>
                    <a:gd name="connsiteX8" fmla="*/ 233 w 555823"/>
                    <a:gd name="connsiteY8" fmla="*/ 548144 h 795704"/>
                    <a:gd name="connsiteX9" fmla="*/ 38019 w 555823"/>
                    <a:gd name="connsiteY9" fmla="*/ 356187 h 795704"/>
                    <a:gd name="connsiteX10" fmla="*/ 169893 w 555823"/>
                    <a:gd name="connsiteY10" fmla="*/ 50482 h 795704"/>
                    <a:gd name="connsiteX11" fmla="*/ 380348 w 555823"/>
                    <a:gd name="connsiteY11" fmla="*/ 40738 h 795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5823" h="795704">
                      <a:moveTo>
                        <a:pt x="380348" y="40738"/>
                      </a:moveTo>
                      <a:cubicBezTo>
                        <a:pt x="429744" y="61760"/>
                        <a:pt x="478455" y="95059"/>
                        <a:pt x="496191" y="145723"/>
                      </a:cubicBezTo>
                      <a:cubicBezTo>
                        <a:pt x="526575" y="232524"/>
                        <a:pt x="454766" y="329412"/>
                        <a:pt x="481341" y="417461"/>
                      </a:cubicBezTo>
                      <a:cubicBezTo>
                        <a:pt x="492895" y="455742"/>
                        <a:pt x="521594" y="486299"/>
                        <a:pt x="538863" y="522370"/>
                      </a:cubicBezTo>
                      <a:cubicBezTo>
                        <a:pt x="578915" y="606028"/>
                        <a:pt x="545416" y="717566"/>
                        <a:pt x="465892" y="765305"/>
                      </a:cubicBezTo>
                      <a:cubicBezTo>
                        <a:pt x="418924" y="793499"/>
                        <a:pt x="361383" y="799928"/>
                        <a:pt x="307005" y="793318"/>
                      </a:cubicBezTo>
                      <a:cubicBezTo>
                        <a:pt x="252627" y="786708"/>
                        <a:pt x="200544" y="767943"/>
                        <a:pt x="149319" y="748541"/>
                      </a:cubicBezTo>
                      <a:cubicBezTo>
                        <a:pt x="126945" y="740064"/>
                        <a:pt x="104418" y="731329"/>
                        <a:pt x="84558" y="717975"/>
                      </a:cubicBezTo>
                      <a:cubicBezTo>
                        <a:pt x="30113" y="681371"/>
                        <a:pt x="2796" y="613705"/>
                        <a:pt x="233" y="548144"/>
                      </a:cubicBezTo>
                      <a:cubicBezTo>
                        <a:pt x="-2329" y="482593"/>
                        <a:pt x="16588" y="418195"/>
                        <a:pt x="38019" y="356187"/>
                      </a:cubicBezTo>
                      <a:cubicBezTo>
                        <a:pt x="73947" y="252279"/>
                        <a:pt x="115543" y="146313"/>
                        <a:pt x="169893" y="50482"/>
                      </a:cubicBezTo>
                      <a:cubicBezTo>
                        <a:pt x="219404" y="-36795"/>
                        <a:pt x="305672" y="8963"/>
                        <a:pt x="380348" y="40738"/>
                      </a:cubicBezTo>
                      <a:close/>
                    </a:path>
                  </a:pathLst>
                </a:custGeom>
                <a:solidFill>
                  <a:srgbClr val="1A2C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4" name="Forma Livre 153">
                  <a:extLst>
                    <a:ext uri="{FF2B5EF4-FFF2-40B4-BE49-F238E27FC236}">
                      <a16:creationId xmlns:a16="http://schemas.microsoft.com/office/drawing/2014/main" id="{E7067F9F-69FB-7C19-EC50-F50BA0A17C82}"/>
                    </a:ext>
                  </a:extLst>
                </p:cNvPr>
                <p:cNvSpPr/>
                <p:nvPr/>
              </p:nvSpPr>
              <p:spPr>
                <a:xfrm>
                  <a:off x="6916246" y="2549676"/>
                  <a:ext cx="1208752" cy="1345865"/>
                </a:xfrm>
                <a:custGeom>
                  <a:avLst/>
                  <a:gdLst>
                    <a:gd name="connsiteX0" fmla="*/ 657298 w 1208752"/>
                    <a:gd name="connsiteY0" fmla="*/ 158043 h 1345865"/>
                    <a:gd name="connsiteX1" fmla="*/ 647820 w 1208752"/>
                    <a:gd name="connsiteY1" fmla="*/ 197276 h 1345865"/>
                    <a:gd name="connsiteX2" fmla="*/ 534616 w 1208752"/>
                    <a:gd name="connsiteY2" fmla="*/ 240148 h 1345865"/>
                    <a:gd name="connsiteX3" fmla="*/ 380720 w 1208752"/>
                    <a:gd name="connsiteY3" fmla="*/ 282868 h 1345865"/>
                    <a:gd name="connsiteX4" fmla="*/ 306806 w 1208752"/>
                    <a:gd name="connsiteY4" fmla="*/ 418151 h 1345865"/>
                    <a:gd name="connsiteX5" fmla="*/ 318408 w 1208752"/>
                    <a:gd name="connsiteY5" fmla="*/ 519802 h 1345865"/>
                    <a:gd name="connsiteX6" fmla="*/ 239017 w 1208752"/>
                    <a:gd name="connsiteY6" fmla="*/ 589811 h 1345865"/>
                    <a:gd name="connsiteX7" fmla="*/ 130527 w 1208752"/>
                    <a:gd name="connsiteY7" fmla="*/ 612538 h 1345865"/>
                    <a:gd name="connsiteX8" fmla="*/ 5349 w 1208752"/>
                    <a:gd name="connsiteY8" fmla="*/ 737686 h 1345865"/>
                    <a:gd name="connsiteX9" fmla="*/ 60194 w 1208752"/>
                    <a:gd name="connsiteY9" fmla="*/ 902402 h 1345865"/>
                    <a:gd name="connsiteX10" fmla="*/ 136671 w 1208752"/>
                    <a:gd name="connsiteY10" fmla="*/ 952037 h 1345865"/>
                    <a:gd name="connsiteX11" fmla="*/ 167932 w 1208752"/>
                    <a:gd name="connsiteY11" fmla="*/ 1071909 h 1345865"/>
                    <a:gd name="connsiteX12" fmla="*/ 159988 w 1208752"/>
                    <a:gd name="connsiteY12" fmla="*/ 1199135 h 1345865"/>
                    <a:gd name="connsiteX13" fmla="*/ 359422 w 1208752"/>
                    <a:gd name="connsiteY13" fmla="*/ 1343391 h 1345865"/>
                    <a:gd name="connsiteX14" fmla="*/ 563638 w 1208752"/>
                    <a:gd name="connsiteY14" fmla="*/ 1212250 h 1345865"/>
                    <a:gd name="connsiteX15" fmla="*/ 961936 w 1208752"/>
                    <a:gd name="connsiteY15" fmla="*/ 1084397 h 1345865"/>
                    <a:gd name="connsiteX16" fmla="*/ 1172905 w 1208752"/>
                    <a:gd name="connsiteY16" fmla="*/ 972497 h 1345865"/>
                    <a:gd name="connsiteX17" fmla="*/ 1190641 w 1208752"/>
                    <a:gd name="connsiteY17" fmla="*/ 813020 h 1345865"/>
                    <a:gd name="connsiteX18" fmla="*/ 1207205 w 1208752"/>
                    <a:gd name="connsiteY18" fmla="*/ 606594 h 1345865"/>
                    <a:gd name="connsiteX19" fmla="*/ 1165590 w 1208752"/>
                    <a:gd name="connsiteY19" fmla="*/ 196028 h 1345865"/>
                    <a:gd name="connsiteX20" fmla="*/ 1143882 w 1208752"/>
                    <a:gd name="connsiteY20" fmla="*/ 117476 h 1345865"/>
                    <a:gd name="connsiteX21" fmla="*/ 932704 w 1208752"/>
                    <a:gd name="connsiteY21" fmla="*/ 8329 h 1345865"/>
                    <a:gd name="connsiteX22" fmla="*/ 755558 w 1208752"/>
                    <a:gd name="connsiteY22" fmla="*/ 18682 h 1345865"/>
                    <a:gd name="connsiteX23" fmla="*/ 657298 w 1208752"/>
                    <a:gd name="connsiteY23" fmla="*/ 158043 h 1345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208752" h="1345865">
                      <a:moveTo>
                        <a:pt x="657298" y="158043"/>
                      </a:moveTo>
                      <a:cubicBezTo>
                        <a:pt x="654897" y="171330"/>
                        <a:pt x="653745" y="185141"/>
                        <a:pt x="647820" y="197276"/>
                      </a:cubicBezTo>
                      <a:cubicBezTo>
                        <a:pt x="629170" y="235509"/>
                        <a:pt x="577107" y="238215"/>
                        <a:pt x="534616" y="240148"/>
                      </a:cubicBezTo>
                      <a:cubicBezTo>
                        <a:pt x="480771" y="242606"/>
                        <a:pt x="425688" y="253159"/>
                        <a:pt x="380720" y="282868"/>
                      </a:cubicBezTo>
                      <a:cubicBezTo>
                        <a:pt x="335753" y="312576"/>
                        <a:pt x="302720" y="364411"/>
                        <a:pt x="306806" y="418151"/>
                      </a:cubicBezTo>
                      <a:cubicBezTo>
                        <a:pt x="309416" y="452422"/>
                        <a:pt x="326390" y="486379"/>
                        <a:pt x="318408" y="519802"/>
                      </a:cubicBezTo>
                      <a:cubicBezTo>
                        <a:pt x="309816" y="555768"/>
                        <a:pt x="274459" y="579276"/>
                        <a:pt x="239017" y="589811"/>
                      </a:cubicBezTo>
                      <a:cubicBezTo>
                        <a:pt x="203574" y="600346"/>
                        <a:pt x="165846" y="601584"/>
                        <a:pt x="130527" y="612538"/>
                      </a:cubicBezTo>
                      <a:cubicBezTo>
                        <a:pt x="71729" y="630768"/>
                        <a:pt x="21532" y="678298"/>
                        <a:pt x="5349" y="737686"/>
                      </a:cubicBezTo>
                      <a:cubicBezTo>
                        <a:pt x="-10833" y="797084"/>
                        <a:pt x="10341" y="866293"/>
                        <a:pt x="60194" y="902402"/>
                      </a:cubicBezTo>
                      <a:cubicBezTo>
                        <a:pt x="84883" y="920281"/>
                        <a:pt x="115401" y="930196"/>
                        <a:pt x="136671" y="952037"/>
                      </a:cubicBezTo>
                      <a:cubicBezTo>
                        <a:pt x="166398" y="982565"/>
                        <a:pt x="171399" y="1029447"/>
                        <a:pt x="167932" y="1071909"/>
                      </a:cubicBezTo>
                      <a:cubicBezTo>
                        <a:pt x="164465" y="1114381"/>
                        <a:pt x="154244" y="1156920"/>
                        <a:pt x="159988" y="1199135"/>
                      </a:cubicBezTo>
                      <a:cubicBezTo>
                        <a:pt x="172361" y="1290032"/>
                        <a:pt x="269221" y="1360098"/>
                        <a:pt x="359422" y="1343391"/>
                      </a:cubicBezTo>
                      <a:cubicBezTo>
                        <a:pt x="439832" y="1328494"/>
                        <a:pt x="497220" y="1259971"/>
                        <a:pt x="563638" y="1212250"/>
                      </a:cubicBezTo>
                      <a:cubicBezTo>
                        <a:pt x="677938" y="1130145"/>
                        <a:pt x="823271" y="1108428"/>
                        <a:pt x="961936" y="1084397"/>
                      </a:cubicBezTo>
                      <a:cubicBezTo>
                        <a:pt x="1043479" y="1070261"/>
                        <a:pt x="1135862" y="1046506"/>
                        <a:pt x="1172905" y="972497"/>
                      </a:cubicBezTo>
                      <a:cubicBezTo>
                        <a:pt x="1197098" y="924167"/>
                        <a:pt x="1190469" y="867065"/>
                        <a:pt x="1190641" y="813020"/>
                      </a:cubicBezTo>
                      <a:cubicBezTo>
                        <a:pt x="1190869" y="743963"/>
                        <a:pt x="1203166" y="675526"/>
                        <a:pt x="1207205" y="606594"/>
                      </a:cubicBezTo>
                      <a:cubicBezTo>
                        <a:pt x="1215272" y="468920"/>
                        <a:pt x="1190374" y="331693"/>
                        <a:pt x="1165590" y="196028"/>
                      </a:cubicBezTo>
                      <a:cubicBezTo>
                        <a:pt x="1160694" y="169215"/>
                        <a:pt x="1155674" y="142041"/>
                        <a:pt x="1143882" y="117476"/>
                      </a:cubicBezTo>
                      <a:cubicBezTo>
                        <a:pt x="1107716" y="42152"/>
                        <a:pt x="1016257" y="9033"/>
                        <a:pt x="932704" y="8329"/>
                      </a:cubicBezTo>
                      <a:cubicBezTo>
                        <a:pt x="868496" y="7786"/>
                        <a:pt x="813031" y="-15693"/>
                        <a:pt x="755558" y="18682"/>
                      </a:cubicBezTo>
                      <a:cubicBezTo>
                        <a:pt x="705408" y="48677"/>
                        <a:pt x="667709" y="100254"/>
                        <a:pt x="657298" y="158043"/>
                      </a:cubicBezTo>
                      <a:close/>
                    </a:path>
                  </a:pathLst>
                </a:custGeom>
                <a:solidFill>
                  <a:srgbClr val="1A2C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155" name="Gráfico 12">
                  <a:extLst>
                    <a:ext uri="{FF2B5EF4-FFF2-40B4-BE49-F238E27FC236}">
                      <a16:creationId xmlns:a16="http://schemas.microsoft.com/office/drawing/2014/main" id="{1BBAAD4F-275F-D3C1-C080-203AC4C6883B}"/>
                    </a:ext>
                  </a:extLst>
                </p:cNvPr>
                <p:cNvGrpSpPr/>
                <p:nvPr/>
              </p:nvGrpSpPr>
              <p:grpSpPr>
                <a:xfrm>
                  <a:off x="7268182" y="2938443"/>
                  <a:ext cx="1543935" cy="2382097"/>
                  <a:chOff x="7268182" y="2938443"/>
                  <a:chExt cx="1543935" cy="2382097"/>
                </a:xfrm>
              </p:grpSpPr>
              <p:grpSp>
                <p:nvGrpSpPr>
                  <p:cNvPr id="156" name="Gráfico 12">
                    <a:extLst>
                      <a:ext uri="{FF2B5EF4-FFF2-40B4-BE49-F238E27FC236}">
                        <a16:creationId xmlns:a16="http://schemas.microsoft.com/office/drawing/2014/main" id="{23B1164A-ACF5-8309-AC6A-F98D42F180A9}"/>
                      </a:ext>
                    </a:extLst>
                  </p:cNvPr>
                  <p:cNvGrpSpPr/>
                  <p:nvPr/>
                </p:nvGrpSpPr>
                <p:grpSpPr>
                  <a:xfrm>
                    <a:off x="7268182" y="4676241"/>
                    <a:ext cx="1543935" cy="644299"/>
                    <a:chOff x="7268182" y="4676241"/>
                    <a:chExt cx="1543935" cy="644299"/>
                  </a:xfrm>
                </p:grpSpPr>
                <p:sp>
                  <p:nvSpPr>
                    <p:cNvPr id="157" name="Forma Livre 156">
                      <a:extLst>
                        <a:ext uri="{FF2B5EF4-FFF2-40B4-BE49-F238E27FC236}">
                          <a16:creationId xmlns:a16="http://schemas.microsoft.com/office/drawing/2014/main" id="{8C790854-8455-63A9-AB48-4BFC3738A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182" y="4676241"/>
                      <a:ext cx="1543935" cy="644299"/>
                    </a:xfrm>
                    <a:custGeom>
                      <a:avLst/>
                      <a:gdLst>
                        <a:gd name="connsiteX0" fmla="*/ 95040 w 1543935"/>
                        <a:gd name="connsiteY0" fmla="*/ 0 h 644299"/>
                        <a:gd name="connsiteX1" fmla="*/ 0 w 1543935"/>
                        <a:gd name="connsiteY1" fmla="*/ 644299 h 644299"/>
                        <a:gd name="connsiteX2" fmla="*/ 1543936 w 1543935"/>
                        <a:gd name="connsiteY2" fmla="*/ 644299 h 644299"/>
                        <a:gd name="connsiteX3" fmla="*/ 1351588 w 1543935"/>
                        <a:gd name="connsiteY3" fmla="*/ 183861 h 6442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543935" h="644299">
                          <a:moveTo>
                            <a:pt x="95040" y="0"/>
                          </a:moveTo>
                          <a:lnTo>
                            <a:pt x="0" y="644299"/>
                          </a:lnTo>
                          <a:lnTo>
                            <a:pt x="1543936" y="644299"/>
                          </a:lnTo>
                          <a:lnTo>
                            <a:pt x="1351588" y="183861"/>
                          </a:lnTo>
                          <a:close/>
                        </a:path>
                      </a:pathLst>
                    </a:custGeom>
                    <a:solidFill>
                      <a:srgbClr val="CC5E3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158" name="Forma Livre 157">
                      <a:extLst>
                        <a:ext uri="{FF2B5EF4-FFF2-40B4-BE49-F238E27FC236}">
                          <a16:creationId xmlns:a16="http://schemas.microsoft.com/office/drawing/2014/main" id="{36B1F1A2-F926-79CA-18C5-8B015821D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9228" y="4880819"/>
                      <a:ext cx="352263" cy="261174"/>
                    </a:xfrm>
                    <a:custGeom>
                      <a:avLst/>
                      <a:gdLst>
                        <a:gd name="connsiteX0" fmla="*/ 0 w 352263"/>
                        <a:gd name="connsiteY0" fmla="*/ 236753 h 261174"/>
                        <a:gd name="connsiteX1" fmla="*/ 352263 w 352263"/>
                        <a:gd name="connsiteY1" fmla="*/ 0 h 261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52263" h="261174">
                          <a:moveTo>
                            <a:pt x="0" y="236753"/>
                          </a:moveTo>
                          <a:cubicBezTo>
                            <a:pt x="0" y="236753"/>
                            <a:pt x="302057" y="373456"/>
                            <a:pt x="352263" y="0"/>
                          </a:cubicBezTo>
                        </a:path>
                      </a:pathLst>
                    </a:custGeom>
                    <a:noFill/>
                    <a:ln w="19050" cap="rnd">
                      <a:solidFill>
                        <a:srgbClr val="1A2C38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grpSp>
                  <p:nvGrpSpPr>
                    <p:cNvPr id="159" name="Gráfico 12">
                      <a:extLst>
                        <a:ext uri="{FF2B5EF4-FFF2-40B4-BE49-F238E27FC236}">
                          <a16:creationId xmlns:a16="http://schemas.microsoft.com/office/drawing/2014/main" id="{34D648A7-8F6D-C7C5-63F2-E931D31304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63212" y="4757880"/>
                      <a:ext cx="131911" cy="552345"/>
                      <a:chOff x="7363212" y="4757880"/>
                      <a:chExt cx="131911" cy="552345"/>
                    </a:xfrm>
                  </p:grpSpPr>
                  <p:sp>
                    <p:nvSpPr>
                      <p:cNvPr id="160" name="Forma Livre 159">
                        <a:extLst>
                          <a:ext uri="{FF2B5EF4-FFF2-40B4-BE49-F238E27FC236}">
                            <a16:creationId xmlns:a16="http://schemas.microsoft.com/office/drawing/2014/main" id="{8AFAD3B6-93F5-506B-6B02-565C4665EF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89600" y="4757880"/>
                        <a:ext cx="5524" cy="23155"/>
                      </a:xfrm>
                      <a:custGeom>
                        <a:avLst/>
                        <a:gdLst>
                          <a:gd name="connsiteX0" fmla="*/ 5525 w 5524"/>
                          <a:gd name="connsiteY0" fmla="*/ 0 h 23155"/>
                          <a:gd name="connsiteX1" fmla="*/ 0 w 5524"/>
                          <a:gd name="connsiteY1" fmla="*/ 23155 h 231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524" h="23155">
                            <a:moveTo>
                              <a:pt x="5525" y="0"/>
                            </a:moveTo>
                            <a:lnTo>
                              <a:pt x="0" y="23155"/>
                            </a:lnTo>
                          </a:path>
                        </a:pathLst>
                      </a:custGeom>
                      <a:ln w="19050" cap="rnd">
                        <a:solidFill>
                          <a:srgbClr val="1A2C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61" name="Forma Livre 160">
                        <a:extLst>
                          <a:ext uri="{FF2B5EF4-FFF2-40B4-BE49-F238E27FC236}">
                            <a16:creationId xmlns:a16="http://schemas.microsoft.com/office/drawing/2014/main" id="{8BCC3841-7AB5-525A-8931-5C23708EF2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74242" y="4827041"/>
                        <a:ext cx="104365" cy="437026"/>
                      </a:xfrm>
                      <a:custGeom>
                        <a:avLst/>
                        <a:gdLst>
                          <a:gd name="connsiteX0" fmla="*/ 104365 w 104365"/>
                          <a:gd name="connsiteY0" fmla="*/ 0 h 437026"/>
                          <a:gd name="connsiteX1" fmla="*/ 0 w 104365"/>
                          <a:gd name="connsiteY1" fmla="*/ 437026 h 4370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365" h="437026">
                            <a:moveTo>
                              <a:pt x="104365" y="0"/>
                            </a:moveTo>
                            <a:lnTo>
                              <a:pt x="0" y="437026"/>
                            </a:lnTo>
                          </a:path>
                        </a:pathLst>
                      </a:custGeom>
                      <a:ln w="19050" cap="rnd">
                        <a:solidFill>
                          <a:srgbClr val="1A2C38"/>
                        </a:solidFill>
                        <a:custDash>
                          <a:ds d="372405" sp="372405"/>
                        </a:custDash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162" name="Forma Livre 161">
                        <a:extLst>
                          <a:ext uri="{FF2B5EF4-FFF2-40B4-BE49-F238E27FC236}">
                            <a16:creationId xmlns:a16="http://schemas.microsoft.com/office/drawing/2014/main" id="{0846EEB5-44CA-F1CF-CD6C-296D91B1DC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3212" y="5287060"/>
                        <a:ext cx="5534" cy="23164"/>
                      </a:xfrm>
                      <a:custGeom>
                        <a:avLst/>
                        <a:gdLst>
                          <a:gd name="connsiteX0" fmla="*/ 5534 w 5534"/>
                          <a:gd name="connsiteY0" fmla="*/ 0 h 23164"/>
                          <a:gd name="connsiteX1" fmla="*/ 0 w 5534"/>
                          <a:gd name="connsiteY1" fmla="*/ 23165 h 231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534" h="23164">
                            <a:moveTo>
                              <a:pt x="5534" y="0"/>
                            </a:moveTo>
                            <a:lnTo>
                              <a:pt x="0" y="23165"/>
                            </a:lnTo>
                          </a:path>
                        </a:pathLst>
                      </a:custGeom>
                      <a:ln w="19050" cap="rnd">
                        <a:solidFill>
                          <a:srgbClr val="1A2C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pt-BR"/>
                      </a:p>
                    </p:txBody>
                  </p:sp>
                </p:grpSp>
              </p:grpSp>
              <p:sp>
                <p:nvSpPr>
                  <p:cNvPr id="163" name="Forma Livre 162">
                    <a:extLst>
                      <a:ext uri="{FF2B5EF4-FFF2-40B4-BE49-F238E27FC236}">
                        <a16:creationId xmlns:a16="http://schemas.microsoft.com/office/drawing/2014/main" id="{DD699FA5-E307-676A-6C24-1DEB59AE2B2C}"/>
                      </a:ext>
                    </a:extLst>
                  </p:cNvPr>
                  <p:cNvSpPr/>
                  <p:nvPr/>
                </p:nvSpPr>
                <p:spPr>
                  <a:xfrm>
                    <a:off x="7363212" y="3120768"/>
                    <a:ext cx="1373219" cy="1861564"/>
                  </a:xfrm>
                  <a:custGeom>
                    <a:avLst/>
                    <a:gdLst>
                      <a:gd name="connsiteX0" fmla="*/ 1373219 w 1373219"/>
                      <a:gd name="connsiteY0" fmla="*/ 1614728 h 1861564"/>
                      <a:gd name="connsiteX1" fmla="*/ 0 w 1373219"/>
                      <a:gd name="connsiteY1" fmla="*/ 1553921 h 1861564"/>
                      <a:gd name="connsiteX2" fmla="*/ 135350 w 1373219"/>
                      <a:gd name="connsiteY2" fmla="*/ 695642 h 1861564"/>
                      <a:gd name="connsiteX3" fmla="*/ 818474 w 1373219"/>
                      <a:gd name="connsiteY3" fmla="*/ 1003 h 1861564"/>
                      <a:gd name="connsiteX4" fmla="*/ 949681 w 1373219"/>
                      <a:gd name="connsiteY4" fmla="*/ 5851 h 1861564"/>
                      <a:gd name="connsiteX5" fmla="*/ 1006754 w 1373219"/>
                      <a:gd name="connsiteY5" fmla="*/ 16157 h 1861564"/>
                      <a:gd name="connsiteX6" fmla="*/ 1204732 w 1373219"/>
                      <a:gd name="connsiteY6" fmla="*/ 117875 h 1861564"/>
                      <a:gd name="connsiteX7" fmla="*/ 1373219 w 1373219"/>
                      <a:gd name="connsiteY7" fmla="*/ 1614728 h 1861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3219" h="1861564">
                        <a:moveTo>
                          <a:pt x="1373219" y="1614728"/>
                        </a:moveTo>
                        <a:cubicBezTo>
                          <a:pt x="920220" y="2203602"/>
                          <a:pt x="0" y="1553921"/>
                          <a:pt x="0" y="1553921"/>
                        </a:cubicBezTo>
                        <a:lnTo>
                          <a:pt x="135350" y="695642"/>
                        </a:lnTo>
                        <a:lnTo>
                          <a:pt x="818474" y="1003"/>
                        </a:lnTo>
                        <a:cubicBezTo>
                          <a:pt x="867261" y="-1426"/>
                          <a:pt x="910895" y="698"/>
                          <a:pt x="949681" y="5851"/>
                        </a:cubicBezTo>
                        <a:cubicBezTo>
                          <a:pt x="970083" y="8575"/>
                          <a:pt x="989076" y="12014"/>
                          <a:pt x="1006754" y="16157"/>
                        </a:cubicBezTo>
                        <a:cubicBezTo>
                          <a:pt x="1145134" y="48475"/>
                          <a:pt x="1204732" y="117875"/>
                          <a:pt x="1204732" y="117875"/>
                        </a:cubicBezTo>
                        <a:lnTo>
                          <a:pt x="1373219" y="1614728"/>
                        </a:lnTo>
                        <a:close/>
                      </a:path>
                    </a:pathLst>
                  </a:custGeom>
                  <a:solidFill>
                    <a:srgbClr val="3E6F4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grpSp>
                <p:nvGrpSpPr>
                  <p:cNvPr id="164" name="Gráfico 12">
                    <a:extLst>
                      <a:ext uri="{FF2B5EF4-FFF2-40B4-BE49-F238E27FC236}">
                        <a16:creationId xmlns:a16="http://schemas.microsoft.com/office/drawing/2014/main" id="{BED5BD26-0FAA-D08C-789E-63EB9355864E}"/>
                      </a:ext>
                    </a:extLst>
                  </p:cNvPr>
                  <p:cNvGrpSpPr/>
                  <p:nvPr/>
                </p:nvGrpSpPr>
                <p:grpSpPr>
                  <a:xfrm>
                    <a:off x="7870781" y="2938443"/>
                    <a:ext cx="481529" cy="502990"/>
                    <a:chOff x="7870781" y="2938443"/>
                    <a:chExt cx="481529" cy="502990"/>
                  </a:xfrm>
                </p:grpSpPr>
                <p:sp>
                  <p:nvSpPr>
                    <p:cNvPr id="165" name="Forma Livre 164">
                      <a:extLst>
                        <a:ext uri="{FF2B5EF4-FFF2-40B4-BE49-F238E27FC236}">
                          <a16:creationId xmlns:a16="http://schemas.microsoft.com/office/drawing/2014/main" id="{7204D5E2-C506-A509-F22C-87477F787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0781" y="2938443"/>
                      <a:ext cx="481529" cy="502990"/>
                    </a:xfrm>
                    <a:custGeom>
                      <a:avLst/>
                      <a:gdLst>
                        <a:gd name="connsiteX0" fmla="*/ 252727 w 481529"/>
                        <a:gd name="connsiteY0" fmla="*/ 456657 h 502990"/>
                        <a:gd name="connsiteX1" fmla="*/ 0 w 481529"/>
                        <a:gd name="connsiteY1" fmla="*/ 183328 h 502990"/>
                        <a:gd name="connsiteX2" fmla="*/ 118481 w 481529"/>
                        <a:gd name="connsiteY2" fmla="*/ 0 h 502990"/>
                        <a:gd name="connsiteX3" fmla="*/ 379085 w 481529"/>
                        <a:gd name="connsiteY3" fmla="*/ 105956 h 502990"/>
                        <a:gd name="connsiteX4" fmla="*/ 369789 w 481529"/>
                        <a:gd name="connsiteY4" fmla="*/ 144237 h 502990"/>
                        <a:gd name="connsiteX5" fmla="*/ 360493 w 481529"/>
                        <a:gd name="connsiteY5" fmla="*/ 182423 h 502990"/>
                        <a:gd name="connsiteX6" fmla="*/ 361807 w 481529"/>
                        <a:gd name="connsiteY6" fmla="*/ 182823 h 502990"/>
                        <a:gd name="connsiteX7" fmla="*/ 480593 w 481529"/>
                        <a:gd name="connsiteY7" fmla="*/ 366560 h 502990"/>
                        <a:gd name="connsiteX8" fmla="*/ 252727 w 481529"/>
                        <a:gd name="connsiteY8" fmla="*/ 456657 h 502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81529" h="502990">
                          <a:moveTo>
                            <a:pt x="252727" y="456657"/>
                          </a:moveTo>
                          <a:cubicBezTo>
                            <a:pt x="110099" y="386658"/>
                            <a:pt x="0" y="183328"/>
                            <a:pt x="0" y="183328"/>
                          </a:cubicBezTo>
                          <a:cubicBezTo>
                            <a:pt x="128987" y="180699"/>
                            <a:pt x="118481" y="0"/>
                            <a:pt x="118481" y="0"/>
                          </a:cubicBezTo>
                          <a:lnTo>
                            <a:pt x="379085" y="105956"/>
                          </a:lnTo>
                          <a:lnTo>
                            <a:pt x="369789" y="144237"/>
                          </a:lnTo>
                          <a:lnTo>
                            <a:pt x="360493" y="182423"/>
                          </a:lnTo>
                          <a:cubicBezTo>
                            <a:pt x="360893" y="182528"/>
                            <a:pt x="361407" y="182623"/>
                            <a:pt x="361807" y="182823"/>
                          </a:cubicBezTo>
                          <a:cubicBezTo>
                            <a:pt x="430797" y="201406"/>
                            <a:pt x="484127" y="302314"/>
                            <a:pt x="480593" y="366560"/>
                          </a:cubicBezTo>
                          <a:cubicBezTo>
                            <a:pt x="494347" y="559184"/>
                            <a:pt x="353635" y="506254"/>
                            <a:pt x="252727" y="456657"/>
                          </a:cubicBezTo>
                          <a:close/>
                        </a:path>
                      </a:pathLst>
                    </a:custGeom>
                    <a:solidFill>
                      <a:srgbClr val="9E6D5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166" name="Forma Livre 165">
                      <a:extLst>
                        <a:ext uri="{FF2B5EF4-FFF2-40B4-BE49-F238E27FC236}">
                          <a16:creationId xmlns:a16="http://schemas.microsoft.com/office/drawing/2014/main" id="{EC6BBEB8-3C03-0A1C-6BD5-790DEF92F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8728" y="3018883"/>
                      <a:ext cx="171851" cy="116490"/>
                    </a:xfrm>
                    <a:custGeom>
                      <a:avLst/>
                      <a:gdLst>
                        <a:gd name="connsiteX0" fmla="*/ 162555 w 171851"/>
                        <a:gd name="connsiteY0" fmla="*/ 101982 h 116490"/>
                        <a:gd name="connsiteX1" fmla="*/ 163869 w 171851"/>
                        <a:gd name="connsiteY1" fmla="*/ 102382 h 116490"/>
                        <a:gd name="connsiteX2" fmla="*/ 64781 w 171851"/>
                        <a:gd name="connsiteY2" fmla="*/ 82589 h 116490"/>
                        <a:gd name="connsiteX3" fmla="*/ 171851 w 171851"/>
                        <a:gd name="connsiteY3" fmla="*/ 63797 h 116490"/>
                        <a:gd name="connsiteX4" fmla="*/ 162555 w 171851"/>
                        <a:gd name="connsiteY4" fmla="*/ 101982 h 1164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851" h="116490">
                          <a:moveTo>
                            <a:pt x="162555" y="101982"/>
                          </a:moveTo>
                          <a:cubicBezTo>
                            <a:pt x="162955" y="102087"/>
                            <a:pt x="163469" y="102182"/>
                            <a:pt x="163869" y="102382"/>
                          </a:cubicBezTo>
                          <a:cubicBezTo>
                            <a:pt x="144781" y="131672"/>
                            <a:pt x="97309" y="110564"/>
                            <a:pt x="64781" y="82589"/>
                          </a:cubicBezTo>
                          <a:cubicBezTo>
                            <a:pt x="-107241" y="-65086"/>
                            <a:pt x="110939" y="21982"/>
                            <a:pt x="171851" y="63797"/>
                          </a:cubicBezTo>
                          <a:lnTo>
                            <a:pt x="162555" y="101982"/>
                          </a:lnTo>
                          <a:close/>
                        </a:path>
                      </a:pathLst>
                    </a:custGeom>
                    <a:solidFill>
                      <a:srgbClr val="1A2C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</p:grpSp>
          </p:grpSp>
          <p:grpSp>
            <p:nvGrpSpPr>
              <p:cNvPr id="167" name="Gráfico 12">
                <a:extLst>
                  <a:ext uri="{FF2B5EF4-FFF2-40B4-BE49-F238E27FC236}">
                    <a16:creationId xmlns:a16="http://schemas.microsoft.com/office/drawing/2014/main" id="{3185D641-B6AB-2531-74A1-56703A5D6337}"/>
                  </a:ext>
                </a:extLst>
              </p:cNvPr>
              <p:cNvGrpSpPr/>
              <p:nvPr/>
            </p:nvGrpSpPr>
            <p:grpSpPr>
              <a:xfrm>
                <a:off x="7675396" y="2287523"/>
                <a:ext cx="843379" cy="814625"/>
                <a:chOff x="7675396" y="2287523"/>
                <a:chExt cx="843379" cy="814625"/>
              </a:xfrm>
            </p:grpSpPr>
            <p:sp>
              <p:nvSpPr>
                <p:cNvPr id="168" name="Forma Livre 167">
                  <a:extLst>
                    <a:ext uri="{FF2B5EF4-FFF2-40B4-BE49-F238E27FC236}">
                      <a16:creationId xmlns:a16="http://schemas.microsoft.com/office/drawing/2014/main" id="{6B761079-ACE9-F2C7-A4F5-6DC9CF78B680}"/>
                    </a:ext>
                  </a:extLst>
                </p:cNvPr>
                <p:cNvSpPr/>
                <p:nvPr/>
              </p:nvSpPr>
              <p:spPr>
                <a:xfrm>
                  <a:off x="7889754" y="2517053"/>
                  <a:ext cx="583911" cy="585095"/>
                </a:xfrm>
                <a:custGeom>
                  <a:avLst/>
                  <a:gdLst>
                    <a:gd name="connsiteX0" fmla="*/ 569205 w 583911"/>
                    <a:gd name="connsiteY0" fmla="*/ 388758 h 585095"/>
                    <a:gd name="connsiteX1" fmla="*/ 521027 w 583911"/>
                    <a:gd name="connsiteY1" fmla="*/ 487541 h 585095"/>
                    <a:gd name="connsiteX2" fmla="*/ 516179 w 583911"/>
                    <a:gd name="connsiteY2" fmla="*/ 494209 h 585095"/>
                    <a:gd name="connsiteX3" fmla="*/ 160830 w 583911"/>
                    <a:gd name="connsiteY3" fmla="*/ 511278 h 585095"/>
                    <a:gd name="connsiteX4" fmla="*/ 77296 w 583911"/>
                    <a:gd name="connsiteY4" fmla="*/ 301889 h 585095"/>
                    <a:gd name="connsiteX5" fmla="*/ 86383 w 583911"/>
                    <a:gd name="connsiteY5" fmla="*/ 123505 h 585095"/>
                    <a:gd name="connsiteX6" fmla="*/ 126883 w 583911"/>
                    <a:gd name="connsiteY6" fmla="*/ 196838 h 585095"/>
                    <a:gd name="connsiteX7" fmla="*/ 569205 w 583911"/>
                    <a:gd name="connsiteY7" fmla="*/ 388758 h 585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3911" h="585095">
                      <a:moveTo>
                        <a:pt x="569205" y="388758"/>
                      </a:moveTo>
                      <a:cubicBezTo>
                        <a:pt x="559004" y="423305"/>
                        <a:pt x="543249" y="456842"/>
                        <a:pt x="521027" y="487541"/>
                      </a:cubicBezTo>
                      <a:cubicBezTo>
                        <a:pt x="519513" y="489761"/>
                        <a:pt x="517894" y="491989"/>
                        <a:pt x="516179" y="494209"/>
                      </a:cubicBezTo>
                      <a:cubicBezTo>
                        <a:pt x="429711" y="608147"/>
                        <a:pt x="258099" y="616224"/>
                        <a:pt x="160830" y="511278"/>
                      </a:cubicBezTo>
                      <a:cubicBezTo>
                        <a:pt x="104975" y="451175"/>
                        <a:pt x="68104" y="372489"/>
                        <a:pt x="77296" y="301889"/>
                      </a:cubicBezTo>
                      <a:cubicBezTo>
                        <a:pt x="-32604" y="286440"/>
                        <a:pt x="-21488" y="81786"/>
                        <a:pt x="86383" y="123505"/>
                      </a:cubicBezTo>
                      <a:cubicBezTo>
                        <a:pt x="112243" y="137345"/>
                        <a:pt x="136084" y="166235"/>
                        <a:pt x="126883" y="196838"/>
                      </a:cubicBezTo>
                      <a:cubicBezTo>
                        <a:pt x="383153" y="-221633"/>
                        <a:pt x="650015" y="116238"/>
                        <a:pt x="569205" y="388758"/>
                      </a:cubicBezTo>
                      <a:close/>
                    </a:path>
                  </a:pathLst>
                </a:custGeom>
                <a:solidFill>
                  <a:srgbClr val="9E6D5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9" name="Forma Livre 168">
                  <a:extLst>
                    <a:ext uri="{FF2B5EF4-FFF2-40B4-BE49-F238E27FC236}">
                      <a16:creationId xmlns:a16="http://schemas.microsoft.com/office/drawing/2014/main" id="{13168CE3-EA1F-D5F2-CCDB-3CC01C88427E}"/>
                    </a:ext>
                  </a:extLst>
                </p:cNvPr>
                <p:cNvSpPr/>
                <p:nvPr/>
              </p:nvSpPr>
              <p:spPr>
                <a:xfrm>
                  <a:off x="7675396" y="2287523"/>
                  <a:ext cx="843379" cy="455757"/>
                </a:xfrm>
                <a:custGeom>
                  <a:avLst/>
                  <a:gdLst>
                    <a:gd name="connsiteX0" fmla="*/ 274785 w 843379"/>
                    <a:gd name="connsiteY0" fmla="*/ 348120 h 455757"/>
                    <a:gd name="connsiteX1" fmla="*/ 315524 w 843379"/>
                    <a:gd name="connsiteY1" fmla="*/ 392726 h 455757"/>
                    <a:gd name="connsiteX2" fmla="*/ 575385 w 843379"/>
                    <a:gd name="connsiteY2" fmla="*/ 290770 h 455757"/>
                    <a:gd name="connsiteX3" fmla="*/ 832141 w 843379"/>
                    <a:gd name="connsiteY3" fmla="*/ 285779 h 455757"/>
                    <a:gd name="connsiteX4" fmla="*/ 584243 w 843379"/>
                    <a:gd name="connsiteY4" fmla="*/ 37110 h 455757"/>
                    <a:gd name="connsiteX5" fmla="*/ 553182 w 843379"/>
                    <a:gd name="connsiteY5" fmla="*/ 15669 h 455757"/>
                    <a:gd name="connsiteX6" fmla="*/ 316695 w 843379"/>
                    <a:gd name="connsiteY6" fmla="*/ 113767 h 455757"/>
                    <a:gd name="connsiteX7" fmla="*/ 213511 w 843379"/>
                    <a:gd name="connsiteY7" fmla="*/ 80506 h 455757"/>
                    <a:gd name="connsiteX8" fmla="*/ 139483 w 843379"/>
                    <a:gd name="connsiteY8" fmla="*/ 207874 h 455757"/>
                    <a:gd name="connsiteX9" fmla="*/ 3951 w 843379"/>
                    <a:gd name="connsiteY9" fmla="*/ 297990 h 455757"/>
                    <a:gd name="connsiteX10" fmla="*/ 65026 w 843379"/>
                    <a:gd name="connsiteY10" fmla="*/ 392421 h 455757"/>
                    <a:gd name="connsiteX11" fmla="*/ 274785 w 843379"/>
                    <a:gd name="connsiteY11" fmla="*/ 348120 h 455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43379" h="455757">
                      <a:moveTo>
                        <a:pt x="274785" y="348120"/>
                      </a:moveTo>
                      <a:cubicBezTo>
                        <a:pt x="299160" y="345911"/>
                        <a:pt x="310885" y="372685"/>
                        <a:pt x="315524" y="392726"/>
                      </a:cubicBezTo>
                      <a:cubicBezTo>
                        <a:pt x="376646" y="550498"/>
                        <a:pt x="529941" y="372200"/>
                        <a:pt x="575385" y="290770"/>
                      </a:cubicBezTo>
                      <a:cubicBezTo>
                        <a:pt x="620467" y="357055"/>
                        <a:pt x="824540" y="405328"/>
                        <a:pt x="832141" y="285779"/>
                      </a:cubicBezTo>
                      <a:cubicBezTo>
                        <a:pt x="893186" y="-247"/>
                        <a:pt x="690599" y="139285"/>
                        <a:pt x="584243" y="37110"/>
                      </a:cubicBezTo>
                      <a:cubicBezTo>
                        <a:pt x="575137" y="28366"/>
                        <a:pt x="564545" y="21165"/>
                        <a:pt x="553182" y="15669"/>
                      </a:cubicBezTo>
                      <a:cubicBezTo>
                        <a:pt x="422528" y="-47577"/>
                        <a:pt x="407564" y="100165"/>
                        <a:pt x="316695" y="113767"/>
                      </a:cubicBezTo>
                      <a:cubicBezTo>
                        <a:pt x="279910" y="112824"/>
                        <a:pt x="249573" y="73238"/>
                        <a:pt x="213511" y="80506"/>
                      </a:cubicBezTo>
                      <a:cubicBezTo>
                        <a:pt x="158018" y="94632"/>
                        <a:pt x="169191" y="170546"/>
                        <a:pt x="139483" y="207874"/>
                      </a:cubicBezTo>
                      <a:cubicBezTo>
                        <a:pt x="104869" y="251337"/>
                        <a:pt x="24983" y="246565"/>
                        <a:pt x="3951" y="297990"/>
                      </a:cubicBezTo>
                      <a:cubicBezTo>
                        <a:pt x="-12174" y="337414"/>
                        <a:pt x="23611" y="382467"/>
                        <a:pt x="65026" y="392421"/>
                      </a:cubicBezTo>
                      <a:cubicBezTo>
                        <a:pt x="136701" y="408814"/>
                        <a:pt x="205377" y="358817"/>
                        <a:pt x="274785" y="348120"/>
                      </a:cubicBezTo>
                      <a:close/>
                    </a:path>
                  </a:pathLst>
                </a:custGeom>
                <a:solidFill>
                  <a:srgbClr val="1A2C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170" name="Gráfico 12">
                  <a:extLst>
                    <a:ext uri="{FF2B5EF4-FFF2-40B4-BE49-F238E27FC236}">
                      <a16:creationId xmlns:a16="http://schemas.microsoft.com/office/drawing/2014/main" id="{5D04DDF6-1B42-489E-10C9-155C599ADE41}"/>
                    </a:ext>
                  </a:extLst>
                </p:cNvPr>
                <p:cNvGrpSpPr/>
                <p:nvPr/>
              </p:nvGrpSpPr>
              <p:grpSpPr>
                <a:xfrm>
                  <a:off x="7930683" y="2692461"/>
                  <a:ext cx="534895" cy="312132"/>
                  <a:chOff x="7930683" y="2692461"/>
                  <a:chExt cx="534895" cy="312132"/>
                </a:xfrm>
              </p:grpSpPr>
              <p:sp>
                <p:nvSpPr>
                  <p:cNvPr id="171" name="Forma Livre 170">
                    <a:extLst>
                      <a:ext uri="{FF2B5EF4-FFF2-40B4-BE49-F238E27FC236}">
                        <a16:creationId xmlns:a16="http://schemas.microsoft.com/office/drawing/2014/main" id="{BA2D67C6-F162-ED2C-7901-33A371DA0580}"/>
                      </a:ext>
                    </a:extLst>
                  </p:cNvPr>
                  <p:cNvSpPr/>
                  <p:nvPr/>
                </p:nvSpPr>
                <p:spPr>
                  <a:xfrm>
                    <a:off x="8236255" y="2795310"/>
                    <a:ext cx="47186" cy="47186"/>
                  </a:xfrm>
                  <a:custGeom>
                    <a:avLst/>
                    <a:gdLst>
                      <a:gd name="connsiteX0" fmla="*/ 47187 w 47186"/>
                      <a:gd name="connsiteY0" fmla="*/ 23593 h 47186"/>
                      <a:gd name="connsiteX1" fmla="*/ 23593 w 47186"/>
                      <a:gd name="connsiteY1" fmla="*/ 47187 h 47186"/>
                      <a:gd name="connsiteX2" fmla="*/ 0 w 47186"/>
                      <a:gd name="connsiteY2" fmla="*/ 23593 h 47186"/>
                      <a:gd name="connsiteX3" fmla="*/ 23593 w 47186"/>
                      <a:gd name="connsiteY3" fmla="*/ 0 h 47186"/>
                      <a:gd name="connsiteX4" fmla="*/ 47187 w 47186"/>
                      <a:gd name="connsiteY4" fmla="*/ 23593 h 47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186" h="47186">
                        <a:moveTo>
                          <a:pt x="47187" y="23593"/>
                        </a:moveTo>
                        <a:cubicBezTo>
                          <a:pt x="47187" y="36624"/>
                          <a:pt x="36624" y="47187"/>
                          <a:pt x="23593" y="47187"/>
                        </a:cubicBezTo>
                        <a:cubicBezTo>
                          <a:pt x="10563" y="47187"/>
                          <a:pt x="0" y="36624"/>
                          <a:pt x="0" y="23593"/>
                        </a:cubicBezTo>
                        <a:cubicBezTo>
                          <a:pt x="0" y="10563"/>
                          <a:pt x="10563" y="0"/>
                          <a:pt x="23593" y="0"/>
                        </a:cubicBezTo>
                        <a:cubicBezTo>
                          <a:pt x="36624" y="0"/>
                          <a:pt x="47187" y="10563"/>
                          <a:pt x="47187" y="23593"/>
                        </a:cubicBezTo>
                        <a:close/>
                      </a:path>
                    </a:pathLst>
                  </a:custGeom>
                  <a:solidFill>
                    <a:srgbClr val="1A2C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2" name="Forma Livre 171">
                    <a:extLst>
                      <a:ext uri="{FF2B5EF4-FFF2-40B4-BE49-F238E27FC236}">
                        <a16:creationId xmlns:a16="http://schemas.microsoft.com/office/drawing/2014/main" id="{3701B367-7B7E-6A19-FE15-86BC434D8059}"/>
                      </a:ext>
                    </a:extLst>
                  </p:cNvPr>
                  <p:cNvSpPr/>
                  <p:nvPr/>
                </p:nvSpPr>
                <p:spPr>
                  <a:xfrm>
                    <a:off x="8399590" y="2833134"/>
                    <a:ext cx="47186" cy="47186"/>
                  </a:xfrm>
                  <a:custGeom>
                    <a:avLst/>
                    <a:gdLst>
                      <a:gd name="connsiteX0" fmla="*/ 47187 w 47186"/>
                      <a:gd name="connsiteY0" fmla="*/ 23593 h 47186"/>
                      <a:gd name="connsiteX1" fmla="*/ 23593 w 47186"/>
                      <a:gd name="connsiteY1" fmla="*/ 47187 h 47186"/>
                      <a:gd name="connsiteX2" fmla="*/ 0 w 47186"/>
                      <a:gd name="connsiteY2" fmla="*/ 23593 h 47186"/>
                      <a:gd name="connsiteX3" fmla="*/ 23593 w 47186"/>
                      <a:gd name="connsiteY3" fmla="*/ 0 h 47186"/>
                      <a:gd name="connsiteX4" fmla="*/ 47187 w 47186"/>
                      <a:gd name="connsiteY4" fmla="*/ 23593 h 47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186" h="47186">
                        <a:moveTo>
                          <a:pt x="47187" y="23593"/>
                        </a:moveTo>
                        <a:cubicBezTo>
                          <a:pt x="47187" y="36624"/>
                          <a:pt x="36624" y="47187"/>
                          <a:pt x="23593" y="47187"/>
                        </a:cubicBezTo>
                        <a:cubicBezTo>
                          <a:pt x="10563" y="47187"/>
                          <a:pt x="0" y="36624"/>
                          <a:pt x="0" y="23593"/>
                        </a:cubicBezTo>
                        <a:cubicBezTo>
                          <a:pt x="0" y="10563"/>
                          <a:pt x="10563" y="0"/>
                          <a:pt x="23593" y="0"/>
                        </a:cubicBezTo>
                        <a:cubicBezTo>
                          <a:pt x="36624" y="0"/>
                          <a:pt x="47187" y="10563"/>
                          <a:pt x="47187" y="23593"/>
                        </a:cubicBezTo>
                        <a:close/>
                      </a:path>
                    </a:pathLst>
                  </a:custGeom>
                  <a:solidFill>
                    <a:srgbClr val="1A2C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3" name="Forma Livre 172">
                    <a:extLst>
                      <a:ext uri="{FF2B5EF4-FFF2-40B4-BE49-F238E27FC236}">
                        <a16:creationId xmlns:a16="http://schemas.microsoft.com/office/drawing/2014/main" id="{BEA35039-5130-C941-0000-8A531DE81108}"/>
                      </a:ext>
                    </a:extLst>
                  </p:cNvPr>
                  <p:cNvSpPr/>
                  <p:nvPr/>
                </p:nvSpPr>
                <p:spPr>
                  <a:xfrm>
                    <a:off x="8313941" y="2817313"/>
                    <a:ext cx="53768" cy="121541"/>
                  </a:xfrm>
                  <a:custGeom>
                    <a:avLst/>
                    <a:gdLst>
                      <a:gd name="connsiteX0" fmla="*/ 49101 w 53768"/>
                      <a:gd name="connsiteY0" fmla="*/ 0 h 121541"/>
                      <a:gd name="connsiteX1" fmla="*/ 33709 w 53768"/>
                      <a:gd name="connsiteY1" fmla="*/ 80515 h 121541"/>
                      <a:gd name="connsiteX2" fmla="*/ 35433 w 53768"/>
                      <a:gd name="connsiteY2" fmla="*/ 90659 h 121541"/>
                      <a:gd name="connsiteX3" fmla="*/ 53769 w 53768"/>
                      <a:gd name="connsiteY3" fmla="*/ 103032 h 121541"/>
                      <a:gd name="connsiteX4" fmla="*/ 23384 w 53768"/>
                      <a:gd name="connsiteY4" fmla="*/ 121244 h 121541"/>
                      <a:gd name="connsiteX5" fmla="*/ 0 w 53768"/>
                      <a:gd name="connsiteY5" fmla="*/ 94631 h 121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3768" h="121541">
                        <a:moveTo>
                          <a:pt x="49101" y="0"/>
                        </a:moveTo>
                        <a:cubicBezTo>
                          <a:pt x="39614" y="25756"/>
                          <a:pt x="34395" y="53073"/>
                          <a:pt x="33709" y="80515"/>
                        </a:cubicBezTo>
                        <a:cubicBezTo>
                          <a:pt x="33623" y="83991"/>
                          <a:pt x="33661" y="87668"/>
                          <a:pt x="35433" y="90659"/>
                        </a:cubicBezTo>
                        <a:cubicBezTo>
                          <a:pt x="39252" y="97088"/>
                          <a:pt x="48968" y="97307"/>
                          <a:pt x="53769" y="103032"/>
                        </a:cubicBezTo>
                        <a:cubicBezTo>
                          <a:pt x="49539" y="115129"/>
                          <a:pt x="36043" y="123225"/>
                          <a:pt x="23384" y="121244"/>
                        </a:cubicBezTo>
                        <a:cubicBezTo>
                          <a:pt x="10725" y="119262"/>
                          <a:pt x="333" y="107442"/>
                          <a:pt x="0" y="94631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1A2C3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4" name="Forma Livre 173">
                    <a:extLst>
                      <a:ext uri="{FF2B5EF4-FFF2-40B4-BE49-F238E27FC236}">
                        <a16:creationId xmlns:a16="http://schemas.microsoft.com/office/drawing/2014/main" id="{832AF322-7A0C-B439-6874-C4F9E214F70D}"/>
                      </a:ext>
                    </a:extLst>
                  </p:cNvPr>
                  <p:cNvSpPr/>
                  <p:nvPr/>
                </p:nvSpPr>
                <p:spPr>
                  <a:xfrm>
                    <a:off x="8254495" y="2944377"/>
                    <a:ext cx="52758" cy="41822"/>
                  </a:xfrm>
                  <a:custGeom>
                    <a:avLst/>
                    <a:gdLst>
                      <a:gd name="connsiteX0" fmla="*/ 0 w 52758"/>
                      <a:gd name="connsiteY0" fmla="*/ 0 h 41822"/>
                      <a:gd name="connsiteX1" fmla="*/ 52759 w 52758"/>
                      <a:gd name="connsiteY1" fmla="*/ 41634 h 4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758" h="41822">
                        <a:moveTo>
                          <a:pt x="0" y="0"/>
                        </a:moveTo>
                        <a:cubicBezTo>
                          <a:pt x="3467" y="24489"/>
                          <a:pt x="28137" y="43958"/>
                          <a:pt x="52759" y="41634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1A2C3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5" name="Forma Livre 174">
                    <a:extLst>
                      <a:ext uri="{FF2B5EF4-FFF2-40B4-BE49-F238E27FC236}">
                        <a16:creationId xmlns:a16="http://schemas.microsoft.com/office/drawing/2014/main" id="{D4E4E6FC-D6F5-7F76-F621-55C90C9BDAF5}"/>
                      </a:ext>
                    </a:extLst>
                  </p:cNvPr>
                  <p:cNvSpPr/>
                  <p:nvPr/>
                </p:nvSpPr>
                <p:spPr>
                  <a:xfrm>
                    <a:off x="8126413" y="2833734"/>
                    <a:ext cx="110642" cy="110642"/>
                  </a:xfrm>
                  <a:custGeom>
                    <a:avLst/>
                    <a:gdLst>
                      <a:gd name="connsiteX0" fmla="*/ 110642 w 110642"/>
                      <a:gd name="connsiteY0" fmla="*/ 55321 h 110642"/>
                      <a:gd name="connsiteX1" fmla="*/ 55321 w 110642"/>
                      <a:gd name="connsiteY1" fmla="*/ 110642 h 110642"/>
                      <a:gd name="connsiteX2" fmla="*/ 0 w 110642"/>
                      <a:gd name="connsiteY2" fmla="*/ 55321 h 110642"/>
                      <a:gd name="connsiteX3" fmla="*/ 55321 w 110642"/>
                      <a:gd name="connsiteY3" fmla="*/ 0 h 110642"/>
                      <a:gd name="connsiteX4" fmla="*/ 110642 w 110642"/>
                      <a:gd name="connsiteY4" fmla="*/ 55321 h 11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642" h="110642">
                        <a:moveTo>
                          <a:pt x="110642" y="55321"/>
                        </a:moveTo>
                        <a:cubicBezTo>
                          <a:pt x="110642" y="85877"/>
                          <a:pt x="85877" y="110642"/>
                          <a:pt x="55321" y="110642"/>
                        </a:cubicBezTo>
                        <a:cubicBezTo>
                          <a:pt x="24765" y="110642"/>
                          <a:pt x="0" y="85877"/>
                          <a:pt x="0" y="55321"/>
                        </a:cubicBezTo>
                        <a:cubicBezTo>
                          <a:pt x="0" y="24765"/>
                          <a:pt x="24765" y="0"/>
                          <a:pt x="55321" y="0"/>
                        </a:cubicBezTo>
                        <a:cubicBezTo>
                          <a:pt x="85868" y="0"/>
                          <a:pt x="110642" y="24775"/>
                          <a:pt x="110642" y="55321"/>
                        </a:cubicBezTo>
                        <a:close/>
                      </a:path>
                    </a:pathLst>
                  </a:custGeom>
                  <a:solidFill>
                    <a:srgbClr val="CC5E3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6" name="Forma Livre 175">
                    <a:extLst>
                      <a:ext uri="{FF2B5EF4-FFF2-40B4-BE49-F238E27FC236}">
                        <a16:creationId xmlns:a16="http://schemas.microsoft.com/office/drawing/2014/main" id="{65F8AC5A-23FD-2CC1-3995-9CE1788DAB95}"/>
                      </a:ext>
                    </a:extLst>
                  </p:cNvPr>
                  <p:cNvSpPr/>
                  <p:nvPr/>
                </p:nvSpPr>
                <p:spPr>
                  <a:xfrm>
                    <a:off x="8385026" y="2902476"/>
                    <a:ext cx="73932" cy="102117"/>
                  </a:xfrm>
                  <a:custGeom>
                    <a:avLst/>
                    <a:gdLst>
                      <a:gd name="connsiteX0" fmla="*/ 73933 w 73932"/>
                      <a:gd name="connsiteY0" fmla="*/ 3334 h 102117"/>
                      <a:gd name="connsiteX1" fmla="*/ 25756 w 73932"/>
                      <a:gd name="connsiteY1" fmla="*/ 102118 h 102117"/>
                      <a:gd name="connsiteX2" fmla="*/ 0 w 73932"/>
                      <a:gd name="connsiteY2" fmla="*/ 55350 h 102117"/>
                      <a:gd name="connsiteX3" fmla="*/ 55350 w 73932"/>
                      <a:gd name="connsiteY3" fmla="*/ 0 h 102117"/>
                      <a:gd name="connsiteX4" fmla="*/ 73933 w 73932"/>
                      <a:gd name="connsiteY4" fmla="*/ 3334 h 10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932" h="102117">
                        <a:moveTo>
                          <a:pt x="73933" y="3334"/>
                        </a:moveTo>
                        <a:cubicBezTo>
                          <a:pt x="63732" y="37881"/>
                          <a:pt x="47977" y="71418"/>
                          <a:pt x="25756" y="102118"/>
                        </a:cubicBezTo>
                        <a:cubicBezTo>
                          <a:pt x="10296" y="92316"/>
                          <a:pt x="0" y="74943"/>
                          <a:pt x="0" y="55350"/>
                        </a:cubicBezTo>
                        <a:cubicBezTo>
                          <a:pt x="0" y="24746"/>
                          <a:pt x="24746" y="0"/>
                          <a:pt x="55350" y="0"/>
                        </a:cubicBezTo>
                        <a:cubicBezTo>
                          <a:pt x="61913" y="10"/>
                          <a:pt x="68180" y="1114"/>
                          <a:pt x="73933" y="3334"/>
                        </a:cubicBezTo>
                        <a:close/>
                      </a:path>
                    </a:pathLst>
                  </a:custGeom>
                  <a:solidFill>
                    <a:srgbClr val="CC5E3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7" name="Forma Livre 176">
                    <a:extLst>
                      <a:ext uri="{FF2B5EF4-FFF2-40B4-BE49-F238E27FC236}">
                        <a16:creationId xmlns:a16="http://schemas.microsoft.com/office/drawing/2014/main" id="{441411B5-B877-02E8-170A-8752656EC3F4}"/>
                      </a:ext>
                    </a:extLst>
                  </p:cNvPr>
                  <p:cNvSpPr/>
                  <p:nvPr/>
                </p:nvSpPr>
                <p:spPr>
                  <a:xfrm>
                    <a:off x="8221424" y="2716682"/>
                    <a:ext cx="71304" cy="9038"/>
                  </a:xfrm>
                  <a:custGeom>
                    <a:avLst/>
                    <a:gdLst>
                      <a:gd name="connsiteX0" fmla="*/ 0 w 71304"/>
                      <a:gd name="connsiteY0" fmla="*/ 9039 h 9038"/>
                      <a:gd name="connsiteX1" fmla="*/ 71304 w 71304"/>
                      <a:gd name="connsiteY1" fmla="*/ 6239 h 9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1304" h="9038">
                        <a:moveTo>
                          <a:pt x="0" y="9039"/>
                        </a:moveTo>
                        <a:cubicBezTo>
                          <a:pt x="23003" y="628"/>
                          <a:pt x="49482" y="-4877"/>
                          <a:pt x="71304" y="6239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1A2C3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8" name="Forma Livre 177">
                    <a:extLst>
                      <a:ext uri="{FF2B5EF4-FFF2-40B4-BE49-F238E27FC236}">
                        <a16:creationId xmlns:a16="http://schemas.microsoft.com/office/drawing/2014/main" id="{C8F6A3B1-B66E-CE54-5DC3-F4C7FCB9AABE}"/>
                      </a:ext>
                    </a:extLst>
                  </p:cNvPr>
                  <p:cNvSpPr/>
                  <p:nvPr/>
                </p:nvSpPr>
                <p:spPr>
                  <a:xfrm>
                    <a:off x="8411124" y="2742181"/>
                    <a:ext cx="54454" cy="12972"/>
                  </a:xfrm>
                  <a:custGeom>
                    <a:avLst/>
                    <a:gdLst>
                      <a:gd name="connsiteX0" fmla="*/ 0 w 54454"/>
                      <a:gd name="connsiteY0" fmla="*/ 3142 h 12972"/>
                      <a:gd name="connsiteX1" fmla="*/ 54455 w 54454"/>
                      <a:gd name="connsiteY1" fmla="*/ 12972 h 12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4454" h="12972">
                        <a:moveTo>
                          <a:pt x="0" y="3142"/>
                        </a:moveTo>
                        <a:cubicBezTo>
                          <a:pt x="18174" y="-3411"/>
                          <a:pt x="39719" y="485"/>
                          <a:pt x="54455" y="12972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1A2C3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9" name="Forma Livre 178">
                    <a:extLst>
                      <a:ext uri="{FF2B5EF4-FFF2-40B4-BE49-F238E27FC236}">
                        <a16:creationId xmlns:a16="http://schemas.microsoft.com/office/drawing/2014/main" id="{32402D4C-ED44-A0CB-F83C-7A4A849343CF}"/>
                      </a:ext>
                    </a:extLst>
                  </p:cNvPr>
                  <p:cNvSpPr/>
                  <p:nvPr/>
                </p:nvSpPr>
                <p:spPr>
                  <a:xfrm>
                    <a:off x="7930683" y="2692461"/>
                    <a:ext cx="40147" cy="55576"/>
                  </a:xfrm>
                  <a:custGeom>
                    <a:avLst/>
                    <a:gdLst>
                      <a:gd name="connsiteX0" fmla="*/ 0 w 40147"/>
                      <a:gd name="connsiteY0" fmla="*/ 1608 h 55576"/>
                      <a:gd name="connsiteX1" fmla="*/ 33395 w 40147"/>
                      <a:gd name="connsiteY1" fmla="*/ 16467 h 55576"/>
                      <a:gd name="connsiteX2" fmla="*/ 40148 w 40147"/>
                      <a:gd name="connsiteY2" fmla="*/ 55577 h 55576"/>
                      <a:gd name="connsiteX3" fmla="*/ 5763 w 40147"/>
                      <a:gd name="connsiteY3" fmla="*/ 48366 h 55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0147" h="55576">
                        <a:moveTo>
                          <a:pt x="0" y="1608"/>
                        </a:moveTo>
                        <a:cubicBezTo>
                          <a:pt x="12297" y="-3659"/>
                          <a:pt x="26994" y="4723"/>
                          <a:pt x="33395" y="16467"/>
                        </a:cubicBezTo>
                        <a:cubicBezTo>
                          <a:pt x="39796" y="28211"/>
                          <a:pt x="40053" y="42203"/>
                          <a:pt x="40148" y="55577"/>
                        </a:cubicBezTo>
                        <a:cubicBezTo>
                          <a:pt x="30909" y="47128"/>
                          <a:pt x="18031" y="45861"/>
                          <a:pt x="5763" y="48366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1A2C3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</p:grpSp>
        <p:grpSp>
          <p:nvGrpSpPr>
            <p:cNvPr id="180" name="Gráfico 12">
              <a:extLst>
                <a:ext uri="{FF2B5EF4-FFF2-40B4-BE49-F238E27FC236}">
                  <a16:creationId xmlns:a16="http://schemas.microsoft.com/office/drawing/2014/main" id="{94F543DD-2739-9D85-E526-911D63A33507}"/>
                </a:ext>
              </a:extLst>
            </p:cNvPr>
            <p:cNvGrpSpPr/>
            <p:nvPr/>
          </p:nvGrpSpPr>
          <p:grpSpPr>
            <a:xfrm>
              <a:off x="8167380" y="4767509"/>
              <a:ext cx="2738847" cy="551526"/>
              <a:chOff x="8167380" y="4767509"/>
              <a:chExt cx="2738847" cy="551526"/>
            </a:xfrm>
            <a:solidFill>
              <a:srgbClr val="3E4778"/>
            </a:solidFill>
          </p:grpSpPr>
          <p:sp>
            <p:nvSpPr>
              <p:cNvPr id="181" name="Forma Livre 180">
                <a:extLst>
                  <a:ext uri="{FF2B5EF4-FFF2-40B4-BE49-F238E27FC236}">
                    <a16:creationId xmlns:a16="http://schemas.microsoft.com/office/drawing/2014/main" id="{3193F946-B42F-40D0-928C-2CAB1772520F}"/>
                  </a:ext>
                </a:extLst>
              </p:cNvPr>
              <p:cNvSpPr/>
              <p:nvPr/>
            </p:nvSpPr>
            <p:spPr>
              <a:xfrm>
                <a:off x="10715384" y="5116067"/>
                <a:ext cx="117786" cy="202968"/>
              </a:xfrm>
              <a:custGeom>
                <a:avLst/>
                <a:gdLst>
                  <a:gd name="connsiteX0" fmla="*/ 117786 w 117786"/>
                  <a:gd name="connsiteY0" fmla="*/ 0 h 202968"/>
                  <a:gd name="connsiteX1" fmla="*/ 117786 w 117786"/>
                  <a:gd name="connsiteY1" fmla="*/ 202968 h 202968"/>
                  <a:gd name="connsiteX2" fmla="*/ 0 w 117786"/>
                  <a:gd name="connsiteY2" fmla="*/ 202968 h 202968"/>
                  <a:gd name="connsiteX3" fmla="*/ 0 w 117786"/>
                  <a:gd name="connsiteY3" fmla="*/ 27603 h 202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786" h="202968">
                    <a:moveTo>
                      <a:pt x="117786" y="0"/>
                    </a:moveTo>
                    <a:lnTo>
                      <a:pt x="117786" y="202968"/>
                    </a:lnTo>
                    <a:lnTo>
                      <a:pt x="0" y="202968"/>
                    </a:lnTo>
                    <a:lnTo>
                      <a:pt x="0" y="27603"/>
                    </a:lnTo>
                    <a:close/>
                  </a:path>
                </a:pathLst>
              </a:custGeom>
              <a:solidFill>
                <a:srgbClr val="3E477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2" name="Forma Livre 181">
                <a:extLst>
                  <a:ext uri="{FF2B5EF4-FFF2-40B4-BE49-F238E27FC236}">
                    <a16:creationId xmlns:a16="http://schemas.microsoft.com/office/drawing/2014/main" id="{45C9B10E-5388-2400-CA35-B38B240B504A}"/>
                  </a:ext>
                </a:extLst>
              </p:cNvPr>
              <p:cNvSpPr/>
              <p:nvPr/>
            </p:nvSpPr>
            <p:spPr>
              <a:xfrm>
                <a:off x="8213795" y="5116067"/>
                <a:ext cx="117786" cy="202968"/>
              </a:xfrm>
              <a:custGeom>
                <a:avLst/>
                <a:gdLst>
                  <a:gd name="connsiteX0" fmla="*/ 117786 w 117786"/>
                  <a:gd name="connsiteY0" fmla="*/ 0 h 202968"/>
                  <a:gd name="connsiteX1" fmla="*/ 117786 w 117786"/>
                  <a:gd name="connsiteY1" fmla="*/ 202968 h 202968"/>
                  <a:gd name="connsiteX2" fmla="*/ 0 w 117786"/>
                  <a:gd name="connsiteY2" fmla="*/ 202968 h 202968"/>
                  <a:gd name="connsiteX3" fmla="*/ 0 w 117786"/>
                  <a:gd name="connsiteY3" fmla="*/ 27603 h 202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786" h="202968">
                    <a:moveTo>
                      <a:pt x="117786" y="0"/>
                    </a:moveTo>
                    <a:lnTo>
                      <a:pt x="117786" y="202968"/>
                    </a:lnTo>
                    <a:lnTo>
                      <a:pt x="0" y="202968"/>
                    </a:lnTo>
                    <a:lnTo>
                      <a:pt x="0" y="27603"/>
                    </a:lnTo>
                    <a:close/>
                  </a:path>
                </a:pathLst>
              </a:custGeom>
              <a:solidFill>
                <a:srgbClr val="3E477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3" name="Forma Livre 182">
                <a:extLst>
                  <a:ext uri="{FF2B5EF4-FFF2-40B4-BE49-F238E27FC236}">
                    <a16:creationId xmlns:a16="http://schemas.microsoft.com/office/drawing/2014/main" id="{9AA7F467-998D-C743-87FF-8AB237738F33}"/>
                  </a:ext>
                </a:extLst>
              </p:cNvPr>
              <p:cNvSpPr/>
              <p:nvPr/>
            </p:nvSpPr>
            <p:spPr>
              <a:xfrm>
                <a:off x="8167380" y="4767509"/>
                <a:ext cx="2738847" cy="551526"/>
              </a:xfrm>
              <a:custGeom>
                <a:avLst/>
                <a:gdLst>
                  <a:gd name="connsiteX0" fmla="*/ 381686 w 2738847"/>
                  <a:gd name="connsiteY0" fmla="*/ 190891 h 551526"/>
                  <a:gd name="connsiteX1" fmla="*/ 0 w 2738847"/>
                  <a:gd name="connsiteY1" fmla="*/ 272996 h 551526"/>
                  <a:gd name="connsiteX2" fmla="*/ 0 w 2738847"/>
                  <a:gd name="connsiteY2" fmla="*/ 423891 h 551526"/>
                  <a:gd name="connsiteX3" fmla="*/ 515788 w 2738847"/>
                  <a:gd name="connsiteY3" fmla="*/ 551526 h 551526"/>
                  <a:gd name="connsiteX4" fmla="*/ 2233375 w 2738847"/>
                  <a:gd name="connsiteY4" fmla="*/ 551526 h 551526"/>
                  <a:gd name="connsiteX5" fmla="*/ 2738847 w 2738847"/>
                  <a:gd name="connsiteY5" fmla="*/ 314258 h 551526"/>
                  <a:gd name="connsiteX6" fmla="*/ 2738847 w 2738847"/>
                  <a:gd name="connsiteY6" fmla="*/ 204197 h 551526"/>
                  <a:gd name="connsiteX7" fmla="*/ 1758849 w 2738847"/>
                  <a:gd name="connsiteY7" fmla="*/ 0 h 551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8847" h="551526">
                    <a:moveTo>
                      <a:pt x="381686" y="190891"/>
                    </a:moveTo>
                    <a:lnTo>
                      <a:pt x="0" y="272996"/>
                    </a:lnTo>
                    <a:lnTo>
                      <a:pt x="0" y="423891"/>
                    </a:lnTo>
                    <a:lnTo>
                      <a:pt x="515788" y="551526"/>
                    </a:lnTo>
                    <a:lnTo>
                      <a:pt x="2233375" y="551526"/>
                    </a:lnTo>
                    <a:lnTo>
                      <a:pt x="2738847" y="314258"/>
                    </a:lnTo>
                    <a:lnTo>
                      <a:pt x="2738847" y="204197"/>
                    </a:lnTo>
                    <a:lnTo>
                      <a:pt x="1758849" y="0"/>
                    </a:lnTo>
                    <a:close/>
                  </a:path>
                </a:pathLst>
              </a:custGeom>
              <a:solidFill>
                <a:srgbClr val="3E477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84" name="Gráfico 12">
              <a:extLst>
                <a:ext uri="{FF2B5EF4-FFF2-40B4-BE49-F238E27FC236}">
                  <a16:creationId xmlns:a16="http://schemas.microsoft.com/office/drawing/2014/main" id="{CFACEDE6-022C-2543-0DC5-2DA9362415EC}"/>
                </a:ext>
              </a:extLst>
            </p:cNvPr>
            <p:cNvGrpSpPr/>
            <p:nvPr/>
          </p:nvGrpSpPr>
          <p:grpSpPr>
            <a:xfrm>
              <a:off x="8512956" y="1831971"/>
              <a:ext cx="2264765" cy="3492398"/>
              <a:chOff x="8512956" y="1831971"/>
              <a:chExt cx="2264765" cy="3492398"/>
            </a:xfrm>
          </p:grpSpPr>
          <p:grpSp>
            <p:nvGrpSpPr>
              <p:cNvPr id="185" name="Gráfico 12">
                <a:extLst>
                  <a:ext uri="{FF2B5EF4-FFF2-40B4-BE49-F238E27FC236}">
                    <a16:creationId xmlns:a16="http://schemas.microsoft.com/office/drawing/2014/main" id="{ECE76C39-D10C-0D3F-F6D1-DB87A2FCD809}"/>
                  </a:ext>
                </a:extLst>
              </p:cNvPr>
              <p:cNvGrpSpPr/>
              <p:nvPr/>
            </p:nvGrpSpPr>
            <p:grpSpPr>
              <a:xfrm>
                <a:off x="8512956" y="1831971"/>
                <a:ext cx="1911010" cy="3397967"/>
                <a:chOff x="8512956" y="1831971"/>
                <a:chExt cx="1911010" cy="3397967"/>
              </a:xfrm>
            </p:grpSpPr>
            <p:sp>
              <p:nvSpPr>
                <p:cNvPr id="186" name="Forma Livre 185">
                  <a:extLst>
                    <a:ext uri="{FF2B5EF4-FFF2-40B4-BE49-F238E27FC236}">
                      <a16:creationId xmlns:a16="http://schemas.microsoft.com/office/drawing/2014/main" id="{257A87BD-330B-3909-7E3D-68C4077C0AD7}"/>
                    </a:ext>
                  </a:extLst>
                </p:cNvPr>
                <p:cNvSpPr/>
                <p:nvPr/>
              </p:nvSpPr>
              <p:spPr>
                <a:xfrm>
                  <a:off x="8512956" y="1831971"/>
                  <a:ext cx="1121844" cy="3397967"/>
                </a:xfrm>
                <a:custGeom>
                  <a:avLst/>
                  <a:gdLst>
                    <a:gd name="connsiteX0" fmla="*/ 0 w 1121844"/>
                    <a:gd name="connsiteY0" fmla="*/ 441598 h 3397967"/>
                    <a:gd name="connsiteX1" fmla="*/ 0 w 1121844"/>
                    <a:gd name="connsiteY1" fmla="*/ 3200657 h 3397967"/>
                    <a:gd name="connsiteX2" fmla="*/ 1121845 w 1121844"/>
                    <a:gd name="connsiteY2" fmla="*/ 3397968 h 3397967"/>
                    <a:gd name="connsiteX3" fmla="*/ 1121845 w 1121844"/>
                    <a:gd name="connsiteY3" fmla="*/ 0 h 3397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1844" h="3397967">
                      <a:moveTo>
                        <a:pt x="0" y="441598"/>
                      </a:moveTo>
                      <a:lnTo>
                        <a:pt x="0" y="3200657"/>
                      </a:lnTo>
                      <a:lnTo>
                        <a:pt x="1121845" y="3397968"/>
                      </a:lnTo>
                      <a:lnTo>
                        <a:pt x="11218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7" name="Forma Livre 186">
                  <a:extLst>
                    <a:ext uri="{FF2B5EF4-FFF2-40B4-BE49-F238E27FC236}">
                      <a16:creationId xmlns:a16="http://schemas.microsoft.com/office/drawing/2014/main" id="{1713A9B6-3F12-F047-E018-2AAC111AAC67}"/>
                    </a:ext>
                  </a:extLst>
                </p:cNvPr>
                <p:cNvSpPr/>
                <p:nvPr/>
              </p:nvSpPr>
              <p:spPr>
                <a:xfrm>
                  <a:off x="9634801" y="1831971"/>
                  <a:ext cx="789165" cy="3397967"/>
                </a:xfrm>
                <a:custGeom>
                  <a:avLst/>
                  <a:gdLst>
                    <a:gd name="connsiteX0" fmla="*/ 0 w 789165"/>
                    <a:gd name="connsiteY0" fmla="*/ 0 h 3397967"/>
                    <a:gd name="connsiteX1" fmla="*/ 789165 w 789165"/>
                    <a:gd name="connsiteY1" fmla="*/ 0 h 3397967"/>
                    <a:gd name="connsiteX2" fmla="*/ 789165 w 789165"/>
                    <a:gd name="connsiteY2" fmla="*/ 3069279 h 3397967"/>
                    <a:gd name="connsiteX3" fmla="*/ 0 w 789165"/>
                    <a:gd name="connsiteY3" fmla="*/ 3397968 h 3397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9165" h="3397967">
                      <a:moveTo>
                        <a:pt x="0" y="0"/>
                      </a:moveTo>
                      <a:lnTo>
                        <a:pt x="789165" y="0"/>
                      </a:lnTo>
                      <a:lnTo>
                        <a:pt x="789165" y="3069279"/>
                      </a:lnTo>
                      <a:lnTo>
                        <a:pt x="0" y="33979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188" name="Gráfico 12">
                  <a:extLst>
                    <a:ext uri="{FF2B5EF4-FFF2-40B4-BE49-F238E27FC236}">
                      <a16:creationId xmlns:a16="http://schemas.microsoft.com/office/drawing/2014/main" id="{37C1EF35-CFB9-D1B5-E888-9D38FAA9FA3C}"/>
                    </a:ext>
                  </a:extLst>
                </p:cNvPr>
                <p:cNvGrpSpPr/>
                <p:nvPr/>
              </p:nvGrpSpPr>
              <p:grpSpPr>
                <a:xfrm>
                  <a:off x="9843703" y="2798406"/>
                  <a:ext cx="413918" cy="332450"/>
                  <a:chOff x="9843703" y="2798406"/>
                  <a:chExt cx="413918" cy="332450"/>
                </a:xfrm>
              </p:grpSpPr>
              <p:sp>
                <p:nvSpPr>
                  <p:cNvPr id="189" name="Forma Livre 188">
                    <a:extLst>
                      <a:ext uri="{FF2B5EF4-FFF2-40B4-BE49-F238E27FC236}">
                        <a16:creationId xmlns:a16="http://schemas.microsoft.com/office/drawing/2014/main" id="{187A638B-F125-0522-7930-3822FF62606D}"/>
                      </a:ext>
                    </a:extLst>
                  </p:cNvPr>
                  <p:cNvSpPr/>
                  <p:nvPr/>
                </p:nvSpPr>
                <p:spPr>
                  <a:xfrm>
                    <a:off x="9843703" y="2798406"/>
                    <a:ext cx="413918" cy="332450"/>
                  </a:xfrm>
                  <a:custGeom>
                    <a:avLst/>
                    <a:gdLst>
                      <a:gd name="connsiteX0" fmla="*/ 413918 w 413918"/>
                      <a:gd name="connsiteY0" fmla="*/ 280092 h 332450"/>
                      <a:gd name="connsiteX1" fmla="*/ 0 w 413918"/>
                      <a:gd name="connsiteY1" fmla="*/ 332451 h 332450"/>
                      <a:gd name="connsiteX2" fmla="*/ 0 w 413918"/>
                      <a:gd name="connsiteY2" fmla="*/ 52359 h 332450"/>
                      <a:gd name="connsiteX3" fmla="*/ 413918 w 413918"/>
                      <a:gd name="connsiteY3" fmla="*/ 0 h 332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3918" h="332450">
                        <a:moveTo>
                          <a:pt x="413918" y="280092"/>
                        </a:moveTo>
                        <a:lnTo>
                          <a:pt x="0" y="332451"/>
                        </a:lnTo>
                        <a:lnTo>
                          <a:pt x="0" y="52359"/>
                        </a:lnTo>
                        <a:lnTo>
                          <a:pt x="413918" y="0"/>
                        </a:lnTo>
                        <a:close/>
                      </a:path>
                    </a:pathLst>
                  </a:custGeom>
                  <a:solidFill>
                    <a:srgbClr val="599D3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90" name="Forma Livre 189">
                    <a:extLst>
                      <a:ext uri="{FF2B5EF4-FFF2-40B4-BE49-F238E27FC236}">
                        <a16:creationId xmlns:a16="http://schemas.microsoft.com/office/drawing/2014/main" id="{94A74B2B-FDDE-CBEF-8609-57A85D70819A}"/>
                      </a:ext>
                    </a:extLst>
                  </p:cNvPr>
                  <p:cNvSpPr/>
                  <p:nvPr/>
                </p:nvSpPr>
                <p:spPr>
                  <a:xfrm>
                    <a:off x="9887528" y="2854175"/>
                    <a:ext cx="333146" cy="217474"/>
                  </a:xfrm>
                  <a:custGeom>
                    <a:avLst/>
                    <a:gdLst>
                      <a:gd name="connsiteX0" fmla="*/ 0 w 333146"/>
                      <a:gd name="connsiteY0" fmla="*/ 118262 h 217474"/>
                      <a:gd name="connsiteX1" fmla="*/ 166573 w 333146"/>
                      <a:gd name="connsiteY1" fmla="*/ 0 h 217474"/>
                      <a:gd name="connsiteX2" fmla="*/ 333147 w 333146"/>
                      <a:gd name="connsiteY2" fmla="*/ 88011 h 217474"/>
                      <a:gd name="connsiteX3" fmla="*/ 184109 w 333146"/>
                      <a:gd name="connsiteY3" fmla="*/ 217475 h 217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3146" h="217474">
                        <a:moveTo>
                          <a:pt x="0" y="118262"/>
                        </a:moveTo>
                        <a:lnTo>
                          <a:pt x="166573" y="0"/>
                        </a:lnTo>
                        <a:lnTo>
                          <a:pt x="333147" y="88011"/>
                        </a:lnTo>
                        <a:lnTo>
                          <a:pt x="184109" y="217475"/>
                        </a:lnTo>
                        <a:close/>
                      </a:path>
                    </a:pathLst>
                  </a:custGeom>
                  <a:solidFill>
                    <a:srgbClr val="F0C63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91" name="Forma Livre 190">
                    <a:extLst>
                      <a:ext uri="{FF2B5EF4-FFF2-40B4-BE49-F238E27FC236}">
                        <a16:creationId xmlns:a16="http://schemas.microsoft.com/office/drawing/2014/main" id="{127830CA-0DF8-FC27-9C64-EEBD8B210840}"/>
                      </a:ext>
                    </a:extLst>
                  </p:cNvPr>
                  <p:cNvSpPr/>
                  <p:nvPr/>
                </p:nvSpPr>
                <p:spPr>
                  <a:xfrm>
                    <a:off x="9994570" y="2900047"/>
                    <a:ext cx="119062" cy="119062"/>
                  </a:xfrm>
                  <a:custGeom>
                    <a:avLst/>
                    <a:gdLst>
                      <a:gd name="connsiteX0" fmla="*/ 119062 w 119062"/>
                      <a:gd name="connsiteY0" fmla="*/ 59531 h 119062"/>
                      <a:gd name="connsiteX1" fmla="*/ 59531 w 119062"/>
                      <a:gd name="connsiteY1" fmla="*/ 119062 h 119062"/>
                      <a:gd name="connsiteX2" fmla="*/ 0 w 119062"/>
                      <a:gd name="connsiteY2" fmla="*/ 59531 h 119062"/>
                      <a:gd name="connsiteX3" fmla="*/ 59531 w 119062"/>
                      <a:gd name="connsiteY3" fmla="*/ 0 h 119062"/>
                      <a:gd name="connsiteX4" fmla="*/ 119062 w 119062"/>
                      <a:gd name="connsiteY4" fmla="*/ 59531 h 1190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062" h="119062">
                        <a:moveTo>
                          <a:pt x="119062" y="59531"/>
                        </a:moveTo>
                        <a:cubicBezTo>
                          <a:pt x="119062" y="92409"/>
                          <a:pt x="92409" y="119062"/>
                          <a:pt x="59531" y="119062"/>
                        </a:cubicBezTo>
                        <a:cubicBezTo>
                          <a:pt x="26653" y="119062"/>
                          <a:pt x="0" y="92409"/>
                          <a:pt x="0" y="59531"/>
                        </a:cubicBezTo>
                        <a:cubicBezTo>
                          <a:pt x="0" y="26653"/>
                          <a:pt x="26653" y="0"/>
                          <a:pt x="59531" y="0"/>
                        </a:cubicBezTo>
                        <a:cubicBezTo>
                          <a:pt x="92409" y="0"/>
                          <a:pt x="119062" y="26653"/>
                          <a:pt x="119062" y="59531"/>
                        </a:cubicBezTo>
                        <a:close/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92" name="Gráfico 12">
                  <a:extLst>
                    <a:ext uri="{FF2B5EF4-FFF2-40B4-BE49-F238E27FC236}">
                      <a16:creationId xmlns:a16="http://schemas.microsoft.com/office/drawing/2014/main" id="{0E707992-EE3C-3C9E-6717-1F9265A0BEB4}"/>
                    </a:ext>
                  </a:extLst>
                </p:cNvPr>
                <p:cNvGrpSpPr/>
                <p:nvPr/>
              </p:nvGrpSpPr>
              <p:grpSpPr>
                <a:xfrm>
                  <a:off x="9833950" y="2452496"/>
                  <a:ext cx="444133" cy="195296"/>
                  <a:chOff x="9833950" y="2452496"/>
                  <a:chExt cx="444133" cy="195296"/>
                </a:xfrm>
                <a:solidFill>
                  <a:srgbClr val="3E4778"/>
                </a:solidFill>
              </p:grpSpPr>
              <p:sp>
                <p:nvSpPr>
                  <p:cNvPr id="193" name="Forma Livre 192">
                    <a:extLst>
                      <a:ext uri="{FF2B5EF4-FFF2-40B4-BE49-F238E27FC236}">
                        <a16:creationId xmlns:a16="http://schemas.microsoft.com/office/drawing/2014/main" id="{5741B62F-2C12-BBBB-AC94-BD5F82AC0887}"/>
                      </a:ext>
                    </a:extLst>
                  </p:cNvPr>
                  <p:cNvSpPr/>
                  <p:nvPr/>
                </p:nvSpPr>
                <p:spPr>
                  <a:xfrm>
                    <a:off x="9911595" y="2464122"/>
                    <a:ext cx="44563" cy="76788"/>
                  </a:xfrm>
                  <a:custGeom>
                    <a:avLst/>
                    <a:gdLst>
                      <a:gd name="connsiteX0" fmla="*/ 20272 w 44563"/>
                      <a:gd name="connsiteY0" fmla="*/ 33 h 76788"/>
                      <a:gd name="connsiteX1" fmla="*/ 9100 w 44563"/>
                      <a:gd name="connsiteY1" fmla="*/ 4081 h 76788"/>
                      <a:gd name="connsiteX2" fmla="*/ 2032 w 44563"/>
                      <a:gd name="connsiteY2" fmla="*/ 14101 h 76788"/>
                      <a:gd name="connsiteX3" fmla="*/ 60 w 44563"/>
                      <a:gd name="connsiteY3" fmla="*/ 28588 h 76788"/>
                      <a:gd name="connsiteX4" fmla="*/ 1194 w 44563"/>
                      <a:gd name="connsiteY4" fmla="*/ 50286 h 76788"/>
                      <a:gd name="connsiteX5" fmla="*/ 4680 w 44563"/>
                      <a:gd name="connsiteY5" fmla="*/ 64669 h 76788"/>
                      <a:gd name="connsiteX6" fmla="*/ 12757 w 44563"/>
                      <a:gd name="connsiteY6" fmla="*/ 73899 h 76788"/>
                      <a:gd name="connsiteX7" fmla="*/ 24292 w 44563"/>
                      <a:gd name="connsiteY7" fmla="*/ 76756 h 76788"/>
                      <a:gd name="connsiteX8" fmla="*/ 35407 w 44563"/>
                      <a:gd name="connsiteY8" fmla="*/ 72899 h 76788"/>
                      <a:gd name="connsiteX9" fmla="*/ 42561 w 44563"/>
                      <a:gd name="connsiteY9" fmla="*/ 63326 h 76788"/>
                      <a:gd name="connsiteX10" fmla="*/ 44504 w 44563"/>
                      <a:gd name="connsiteY10" fmla="*/ 49658 h 76788"/>
                      <a:gd name="connsiteX11" fmla="*/ 43313 w 44563"/>
                      <a:gd name="connsiteY11" fmla="*/ 48629 h 76788"/>
                      <a:gd name="connsiteX12" fmla="*/ 30845 w 44563"/>
                      <a:gd name="connsiteY12" fmla="*/ 48372 h 76788"/>
                      <a:gd name="connsiteX13" fmla="*/ 29997 w 44563"/>
                      <a:gd name="connsiteY13" fmla="*/ 48686 h 76788"/>
                      <a:gd name="connsiteX14" fmla="*/ 29778 w 44563"/>
                      <a:gd name="connsiteY14" fmla="*/ 49610 h 76788"/>
                      <a:gd name="connsiteX15" fmla="*/ 28216 w 44563"/>
                      <a:gd name="connsiteY15" fmla="*/ 56611 h 76788"/>
                      <a:gd name="connsiteX16" fmla="*/ 23377 w 44563"/>
                      <a:gd name="connsiteY16" fmla="*/ 59507 h 76788"/>
                      <a:gd name="connsiteX17" fmla="*/ 18196 w 44563"/>
                      <a:gd name="connsiteY17" fmla="*/ 57135 h 76788"/>
                      <a:gd name="connsiteX18" fmla="*/ 15976 w 44563"/>
                      <a:gd name="connsiteY18" fmla="*/ 50334 h 76788"/>
                      <a:gd name="connsiteX19" fmla="*/ 14776 w 44563"/>
                      <a:gd name="connsiteY19" fmla="*/ 27369 h 76788"/>
                      <a:gd name="connsiteX20" fmla="*/ 16262 w 44563"/>
                      <a:gd name="connsiteY20" fmla="*/ 20188 h 76788"/>
                      <a:gd name="connsiteX21" fmla="*/ 21168 w 44563"/>
                      <a:gd name="connsiteY21" fmla="*/ 17292 h 76788"/>
                      <a:gd name="connsiteX22" fmla="*/ 26282 w 44563"/>
                      <a:gd name="connsiteY22" fmla="*/ 19664 h 76788"/>
                      <a:gd name="connsiteX23" fmla="*/ 28578 w 44563"/>
                      <a:gd name="connsiteY23" fmla="*/ 26645 h 76788"/>
                      <a:gd name="connsiteX24" fmla="*/ 29569 w 44563"/>
                      <a:gd name="connsiteY24" fmla="*/ 27779 h 76788"/>
                      <a:gd name="connsiteX25" fmla="*/ 29769 w 44563"/>
                      <a:gd name="connsiteY25" fmla="*/ 27769 h 76788"/>
                      <a:gd name="connsiteX26" fmla="*/ 42122 w 44563"/>
                      <a:gd name="connsiteY26" fmla="*/ 26026 h 76788"/>
                      <a:gd name="connsiteX27" fmla="*/ 43189 w 44563"/>
                      <a:gd name="connsiteY27" fmla="*/ 24788 h 76788"/>
                      <a:gd name="connsiteX28" fmla="*/ 39827 w 44563"/>
                      <a:gd name="connsiteY28" fmla="*/ 11396 h 76788"/>
                      <a:gd name="connsiteX29" fmla="*/ 31712 w 44563"/>
                      <a:gd name="connsiteY29" fmla="*/ 2719 h 76788"/>
                      <a:gd name="connsiteX30" fmla="*/ 20272 w 44563"/>
                      <a:gd name="connsiteY30" fmla="*/ 33 h 76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4563" h="76788">
                        <a:moveTo>
                          <a:pt x="20272" y="33"/>
                        </a:moveTo>
                        <a:cubicBezTo>
                          <a:pt x="15958" y="261"/>
                          <a:pt x="12300" y="1633"/>
                          <a:pt x="9100" y="4081"/>
                        </a:cubicBezTo>
                        <a:cubicBezTo>
                          <a:pt x="5966" y="6519"/>
                          <a:pt x="3613" y="9920"/>
                          <a:pt x="2032" y="14101"/>
                        </a:cubicBezTo>
                        <a:cubicBezTo>
                          <a:pt x="460" y="18368"/>
                          <a:pt x="-216" y="23226"/>
                          <a:pt x="60" y="28588"/>
                        </a:cubicBezTo>
                        <a:lnTo>
                          <a:pt x="1194" y="50286"/>
                        </a:lnTo>
                        <a:cubicBezTo>
                          <a:pt x="1479" y="55735"/>
                          <a:pt x="2670" y="60583"/>
                          <a:pt x="4680" y="64669"/>
                        </a:cubicBezTo>
                        <a:cubicBezTo>
                          <a:pt x="6689" y="68756"/>
                          <a:pt x="9376" y="71794"/>
                          <a:pt x="12757" y="73899"/>
                        </a:cubicBezTo>
                        <a:cubicBezTo>
                          <a:pt x="16205" y="76090"/>
                          <a:pt x="19977" y="76976"/>
                          <a:pt x="24292" y="76756"/>
                        </a:cubicBezTo>
                        <a:cubicBezTo>
                          <a:pt x="28540" y="76537"/>
                          <a:pt x="32264" y="75242"/>
                          <a:pt x="35407" y="72899"/>
                        </a:cubicBezTo>
                        <a:cubicBezTo>
                          <a:pt x="38551" y="70546"/>
                          <a:pt x="40980" y="67422"/>
                          <a:pt x="42561" y="63326"/>
                        </a:cubicBezTo>
                        <a:cubicBezTo>
                          <a:pt x="44151" y="59326"/>
                          <a:pt x="44771" y="54744"/>
                          <a:pt x="44504" y="49658"/>
                        </a:cubicBezTo>
                        <a:cubicBezTo>
                          <a:pt x="44466" y="48934"/>
                          <a:pt x="44123" y="48677"/>
                          <a:pt x="43313" y="48629"/>
                        </a:cubicBezTo>
                        <a:lnTo>
                          <a:pt x="30845" y="48372"/>
                        </a:lnTo>
                        <a:lnTo>
                          <a:pt x="29997" y="48686"/>
                        </a:lnTo>
                        <a:lnTo>
                          <a:pt x="29778" y="49610"/>
                        </a:lnTo>
                        <a:cubicBezTo>
                          <a:pt x="29931" y="52515"/>
                          <a:pt x="29388" y="54820"/>
                          <a:pt x="28216" y="56611"/>
                        </a:cubicBezTo>
                        <a:cubicBezTo>
                          <a:pt x="27045" y="58497"/>
                          <a:pt x="25435" y="59392"/>
                          <a:pt x="23377" y="59507"/>
                        </a:cubicBezTo>
                        <a:cubicBezTo>
                          <a:pt x="21253" y="59621"/>
                          <a:pt x="19548" y="58888"/>
                          <a:pt x="18196" y="57135"/>
                        </a:cubicBezTo>
                        <a:cubicBezTo>
                          <a:pt x="16843" y="55478"/>
                          <a:pt x="16129" y="53239"/>
                          <a:pt x="15976" y="50334"/>
                        </a:cubicBezTo>
                        <a:lnTo>
                          <a:pt x="14776" y="27369"/>
                        </a:lnTo>
                        <a:cubicBezTo>
                          <a:pt x="14624" y="24369"/>
                          <a:pt x="15100" y="22073"/>
                          <a:pt x="16262" y="20188"/>
                        </a:cubicBezTo>
                        <a:cubicBezTo>
                          <a:pt x="17434" y="18397"/>
                          <a:pt x="19043" y="17397"/>
                          <a:pt x="21168" y="17292"/>
                        </a:cubicBezTo>
                        <a:cubicBezTo>
                          <a:pt x="23225" y="17187"/>
                          <a:pt x="24930" y="18006"/>
                          <a:pt x="26282" y="19664"/>
                        </a:cubicBezTo>
                        <a:cubicBezTo>
                          <a:pt x="27645" y="21416"/>
                          <a:pt x="28426" y="23645"/>
                          <a:pt x="28578" y="26645"/>
                        </a:cubicBezTo>
                        <a:lnTo>
                          <a:pt x="29569" y="27779"/>
                        </a:lnTo>
                        <a:lnTo>
                          <a:pt x="29769" y="27769"/>
                        </a:lnTo>
                        <a:lnTo>
                          <a:pt x="42122" y="26026"/>
                        </a:lnTo>
                        <a:cubicBezTo>
                          <a:pt x="42913" y="25807"/>
                          <a:pt x="43227" y="25426"/>
                          <a:pt x="43189" y="24788"/>
                        </a:cubicBezTo>
                        <a:cubicBezTo>
                          <a:pt x="42923" y="19616"/>
                          <a:pt x="41818" y="15120"/>
                          <a:pt x="39827" y="11396"/>
                        </a:cubicBezTo>
                        <a:cubicBezTo>
                          <a:pt x="37827" y="7586"/>
                          <a:pt x="35084" y="4633"/>
                          <a:pt x="31712" y="2719"/>
                        </a:cubicBezTo>
                        <a:cubicBezTo>
                          <a:pt x="28368" y="699"/>
                          <a:pt x="24530" y="-186"/>
                          <a:pt x="20272" y="33"/>
                        </a:cubicBez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94" name="Forma Livre 193">
                    <a:extLst>
                      <a:ext uri="{FF2B5EF4-FFF2-40B4-BE49-F238E27FC236}">
                        <a16:creationId xmlns:a16="http://schemas.microsoft.com/office/drawing/2014/main" id="{8729ED82-6656-74CB-2925-54763073E000}"/>
                      </a:ext>
                    </a:extLst>
                  </p:cNvPr>
                  <p:cNvSpPr/>
                  <p:nvPr/>
                </p:nvSpPr>
                <p:spPr>
                  <a:xfrm>
                    <a:off x="9959207" y="2462020"/>
                    <a:ext cx="52472" cy="76746"/>
                  </a:xfrm>
                  <a:custGeom>
                    <a:avLst/>
                    <a:gdLst>
                      <a:gd name="connsiteX0" fmla="*/ 20046 w 52472"/>
                      <a:gd name="connsiteY0" fmla="*/ 50084 h 76746"/>
                      <a:gd name="connsiteX1" fmla="*/ 19684 w 52472"/>
                      <a:gd name="connsiteY1" fmla="*/ 49465 h 76746"/>
                      <a:gd name="connsiteX2" fmla="*/ 23332 w 52472"/>
                      <a:gd name="connsiteY2" fmla="*/ 25147 h 76746"/>
                      <a:gd name="connsiteX3" fmla="*/ 23580 w 52472"/>
                      <a:gd name="connsiteY3" fmla="*/ 24862 h 76746"/>
                      <a:gd name="connsiteX4" fmla="*/ 23790 w 52472"/>
                      <a:gd name="connsiteY4" fmla="*/ 25119 h 76746"/>
                      <a:gd name="connsiteX5" fmla="*/ 30095 w 52472"/>
                      <a:gd name="connsiteY5" fmla="*/ 48912 h 76746"/>
                      <a:gd name="connsiteX6" fmla="*/ 29800 w 52472"/>
                      <a:gd name="connsiteY6" fmla="*/ 49570 h 76746"/>
                      <a:gd name="connsiteX7" fmla="*/ 20046 w 52472"/>
                      <a:gd name="connsiteY7" fmla="*/ 50084 h 76746"/>
                      <a:gd name="connsiteX8" fmla="*/ 30676 w 52472"/>
                      <a:gd name="connsiteY8" fmla="*/ 1 h 76746"/>
                      <a:gd name="connsiteX9" fmla="*/ 14074 w 52472"/>
                      <a:gd name="connsiteY9" fmla="*/ 868 h 76746"/>
                      <a:gd name="connsiteX10" fmla="*/ 12817 w 52472"/>
                      <a:gd name="connsiteY10" fmla="*/ 2211 h 76746"/>
                      <a:gd name="connsiteX11" fmla="*/ 53 w 52472"/>
                      <a:gd name="connsiteY11" fmla="*/ 74982 h 76746"/>
                      <a:gd name="connsiteX12" fmla="*/ 1149 w 52472"/>
                      <a:gd name="connsiteY12" fmla="*/ 76744 h 76746"/>
                      <a:gd name="connsiteX13" fmla="*/ 14560 w 52472"/>
                      <a:gd name="connsiteY13" fmla="*/ 76039 h 76746"/>
                      <a:gd name="connsiteX14" fmla="*/ 15808 w 52472"/>
                      <a:gd name="connsiteY14" fmla="*/ 74515 h 76746"/>
                      <a:gd name="connsiteX15" fmla="*/ 17094 w 52472"/>
                      <a:gd name="connsiteY15" fmla="*/ 66076 h 76746"/>
                      <a:gd name="connsiteX16" fmla="*/ 17475 w 52472"/>
                      <a:gd name="connsiteY16" fmla="*/ 65695 h 76746"/>
                      <a:gd name="connsiteX17" fmla="*/ 34077 w 52472"/>
                      <a:gd name="connsiteY17" fmla="*/ 64828 h 76746"/>
                      <a:gd name="connsiteX18" fmla="*/ 34496 w 52472"/>
                      <a:gd name="connsiteY18" fmla="*/ 65171 h 76746"/>
                      <a:gd name="connsiteX19" fmla="*/ 36658 w 52472"/>
                      <a:gd name="connsiteY19" fmla="*/ 73430 h 76746"/>
                      <a:gd name="connsiteX20" fmla="*/ 38058 w 52472"/>
                      <a:gd name="connsiteY20" fmla="*/ 74811 h 76746"/>
                      <a:gd name="connsiteX21" fmla="*/ 51469 w 52472"/>
                      <a:gd name="connsiteY21" fmla="*/ 74106 h 76746"/>
                      <a:gd name="connsiteX22" fmla="*/ 52470 w 52472"/>
                      <a:gd name="connsiteY22" fmla="*/ 72868 h 76746"/>
                      <a:gd name="connsiteX23" fmla="*/ 52365 w 52472"/>
                      <a:gd name="connsiteY23" fmla="*/ 72239 h 76746"/>
                      <a:gd name="connsiteX24" fmla="*/ 32067 w 52472"/>
                      <a:gd name="connsiteY24" fmla="*/ 1202 h 76746"/>
                      <a:gd name="connsiteX25" fmla="*/ 30676 w 52472"/>
                      <a:gd name="connsiteY25" fmla="*/ 1 h 767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2472" h="76746">
                        <a:moveTo>
                          <a:pt x="20046" y="50084"/>
                        </a:moveTo>
                        <a:lnTo>
                          <a:pt x="19684" y="49465"/>
                        </a:lnTo>
                        <a:lnTo>
                          <a:pt x="23332" y="25147"/>
                        </a:lnTo>
                        <a:lnTo>
                          <a:pt x="23580" y="24862"/>
                        </a:lnTo>
                        <a:lnTo>
                          <a:pt x="23790" y="25119"/>
                        </a:lnTo>
                        <a:lnTo>
                          <a:pt x="30095" y="48912"/>
                        </a:lnTo>
                        <a:lnTo>
                          <a:pt x="29800" y="49570"/>
                        </a:lnTo>
                        <a:lnTo>
                          <a:pt x="20046" y="50084"/>
                        </a:lnTo>
                        <a:moveTo>
                          <a:pt x="30676" y="1"/>
                        </a:moveTo>
                        <a:lnTo>
                          <a:pt x="14074" y="868"/>
                        </a:lnTo>
                        <a:cubicBezTo>
                          <a:pt x="13407" y="906"/>
                          <a:pt x="12969" y="1382"/>
                          <a:pt x="12817" y="2211"/>
                        </a:cubicBezTo>
                        <a:lnTo>
                          <a:pt x="53" y="74982"/>
                        </a:lnTo>
                        <a:cubicBezTo>
                          <a:pt x="-147" y="76173"/>
                          <a:pt x="215" y="76792"/>
                          <a:pt x="1149" y="76744"/>
                        </a:cubicBezTo>
                        <a:lnTo>
                          <a:pt x="14560" y="76039"/>
                        </a:lnTo>
                        <a:cubicBezTo>
                          <a:pt x="15293" y="76001"/>
                          <a:pt x="15731" y="75525"/>
                          <a:pt x="15808" y="74515"/>
                        </a:cubicBezTo>
                        <a:lnTo>
                          <a:pt x="17094" y="66076"/>
                        </a:lnTo>
                        <a:lnTo>
                          <a:pt x="17475" y="65695"/>
                        </a:lnTo>
                        <a:lnTo>
                          <a:pt x="34077" y="64828"/>
                        </a:lnTo>
                        <a:lnTo>
                          <a:pt x="34496" y="65171"/>
                        </a:lnTo>
                        <a:lnTo>
                          <a:pt x="36658" y="73430"/>
                        </a:lnTo>
                        <a:cubicBezTo>
                          <a:pt x="36839" y="74420"/>
                          <a:pt x="37334" y="74849"/>
                          <a:pt x="38058" y="74811"/>
                        </a:cubicBezTo>
                        <a:lnTo>
                          <a:pt x="51469" y="74106"/>
                        </a:lnTo>
                        <a:cubicBezTo>
                          <a:pt x="52203" y="74068"/>
                          <a:pt x="52508" y="73601"/>
                          <a:pt x="52470" y="72868"/>
                        </a:cubicBezTo>
                        <a:lnTo>
                          <a:pt x="52365" y="72239"/>
                        </a:lnTo>
                        <a:lnTo>
                          <a:pt x="32067" y="1202"/>
                        </a:lnTo>
                        <a:cubicBezTo>
                          <a:pt x="31829" y="401"/>
                          <a:pt x="31333" y="-27"/>
                          <a:pt x="30676" y="1"/>
                        </a:cubicBez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95" name="Forma Livre 194">
                    <a:extLst>
                      <a:ext uri="{FF2B5EF4-FFF2-40B4-BE49-F238E27FC236}">
                        <a16:creationId xmlns:a16="http://schemas.microsoft.com/office/drawing/2014/main" id="{E3107899-F2C6-1709-5F25-9635EE7A83B8}"/>
                      </a:ext>
                    </a:extLst>
                  </p:cNvPr>
                  <p:cNvSpPr/>
                  <p:nvPr/>
                </p:nvSpPr>
                <p:spPr>
                  <a:xfrm>
                    <a:off x="10012677" y="2459653"/>
                    <a:ext cx="45338" cy="76111"/>
                  </a:xfrm>
                  <a:custGeom>
                    <a:avLst/>
                    <a:gdLst>
                      <a:gd name="connsiteX0" fmla="*/ 18079 w 45338"/>
                      <a:gd name="connsiteY0" fmla="*/ 58128 h 76111"/>
                      <a:gd name="connsiteX1" fmla="*/ 17650 w 45338"/>
                      <a:gd name="connsiteY1" fmla="*/ 57604 h 76111"/>
                      <a:gd name="connsiteX2" fmla="*/ 17059 w 45338"/>
                      <a:gd name="connsiteY2" fmla="*/ 46346 h 76111"/>
                      <a:gd name="connsiteX3" fmla="*/ 17431 w 45338"/>
                      <a:gd name="connsiteY3" fmla="*/ 45784 h 76111"/>
                      <a:gd name="connsiteX4" fmla="*/ 24603 w 45338"/>
                      <a:gd name="connsiteY4" fmla="*/ 45403 h 76111"/>
                      <a:gd name="connsiteX5" fmla="*/ 30423 w 45338"/>
                      <a:gd name="connsiteY5" fmla="*/ 51108 h 76111"/>
                      <a:gd name="connsiteX6" fmla="*/ 25175 w 45338"/>
                      <a:gd name="connsiteY6" fmla="*/ 57756 h 76111"/>
                      <a:gd name="connsiteX7" fmla="*/ 18079 w 45338"/>
                      <a:gd name="connsiteY7" fmla="*/ 58128 h 76111"/>
                      <a:gd name="connsiteX8" fmla="*/ 16574 w 45338"/>
                      <a:gd name="connsiteY8" fmla="*/ 29439 h 76111"/>
                      <a:gd name="connsiteX9" fmla="*/ 16145 w 45338"/>
                      <a:gd name="connsiteY9" fmla="*/ 28915 h 76111"/>
                      <a:gd name="connsiteX10" fmla="*/ 15583 w 45338"/>
                      <a:gd name="connsiteY10" fmla="*/ 18199 h 76111"/>
                      <a:gd name="connsiteX11" fmla="*/ 15955 w 45338"/>
                      <a:gd name="connsiteY11" fmla="*/ 17637 h 76111"/>
                      <a:gd name="connsiteX12" fmla="*/ 22327 w 45338"/>
                      <a:gd name="connsiteY12" fmla="*/ 17304 h 76111"/>
                      <a:gd name="connsiteX13" fmla="*/ 28413 w 45338"/>
                      <a:gd name="connsiteY13" fmla="*/ 22905 h 76111"/>
                      <a:gd name="connsiteX14" fmla="*/ 22946 w 45338"/>
                      <a:gd name="connsiteY14" fmla="*/ 29105 h 76111"/>
                      <a:gd name="connsiteX15" fmla="*/ 16574 w 45338"/>
                      <a:gd name="connsiteY15" fmla="*/ 29439 h 76111"/>
                      <a:gd name="connsiteX16" fmla="*/ 21422 w 45338"/>
                      <a:gd name="connsiteY16" fmla="*/ 54 h 76111"/>
                      <a:gd name="connsiteX17" fmla="*/ 1105 w 45338"/>
                      <a:gd name="connsiteY17" fmla="*/ 1121 h 76111"/>
                      <a:gd name="connsiteX18" fmla="*/ 267 w 45338"/>
                      <a:gd name="connsiteY18" fmla="*/ 1616 h 76111"/>
                      <a:gd name="connsiteX19" fmla="*/ 0 w 45338"/>
                      <a:gd name="connsiteY19" fmla="*/ 2816 h 76111"/>
                      <a:gd name="connsiteX20" fmla="*/ 3763 w 45338"/>
                      <a:gd name="connsiteY20" fmla="*/ 74540 h 76111"/>
                      <a:gd name="connsiteX21" fmla="*/ 4153 w 45338"/>
                      <a:gd name="connsiteY21" fmla="*/ 75702 h 76111"/>
                      <a:gd name="connsiteX22" fmla="*/ 5039 w 45338"/>
                      <a:gd name="connsiteY22" fmla="*/ 76111 h 76111"/>
                      <a:gd name="connsiteX23" fmla="*/ 26089 w 45338"/>
                      <a:gd name="connsiteY23" fmla="*/ 75006 h 76111"/>
                      <a:gd name="connsiteX24" fmla="*/ 40491 w 45338"/>
                      <a:gd name="connsiteY24" fmla="*/ 69063 h 76111"/>
                      <a:gd name="connsiteX25" fmla="*/ 45282 w 45338"/>
                      <a:gd name="connsiteY25" fmla="*/ 52518 h 76111"/>
                      <a:gd name="connsiteX26" fmla="*/ 43091 w 45338"/>
                      <a:gd name="connsiteY26" fmla="*/ 42526 h 76111"/>
                      <a:gd name="connsiteX27" fmla="*/ 37548 w 45338"/>
                      <a:gd name="connsiteY27" fmla="*/ 35897 h 76111"/>
                      <a:gd name="connsiteX28" fmla="*/ 37510 w 45338"/>
                      <a:gd name="connsiteY28" fmla="*/ 35258 h 76111"/>
                      <a:gd name="connsiteX29" fmla="*/ 42710 w 45338"/>
                      <a:gd name="connsiteY29" fmla="*/ 20238 h 76111"/>
                      <a:gd name="connsiteX30" fmla="*/ 36805 w 45338"/>
                      <a:gd name="connsiteY30" fmla="*/ 4159 h 76111"/>
                      <a:gd name="connsiteX31" fmla="*/ 21422 w 45338"/>
                      <a:gd name="connsiteY31" fmla="*/ 54 h 761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45338" h="76111">
                        <a:moveTo>
                          <a:pt x="18079" y="58128"/>
                        </a:moveTo>
                        <a:lnTo>
                          <a:pt x="17650" y="57604"/>
                        </a:lnTo>
                        <a:lnTo>
                          <a:pt x="17059" y="46346"/>
                        </a:lnTo>
                        <a:lnTo>
                          <a:pt x="17431" y="45784"/>
                        </a:lnTo>
                        <a:lnTo>
                          <a:pt x="24603" y="45403"/>
                        </a:lnTo>
                        <a:cubicBezTo>
                          <a:pt x="28251" y="45212"/>
                          <a:pt x="30213" y="47108"/>
                          <a:pt x="30423" y="51108"/>
                        </a:cubicBezTo>
                        <a:cubicBezTo>
                          <a:pt x="30642" y="55375"/>
                          <a:pt x="28899" y="57557"/>
                          <a:pt x="25175" y="57756"/>
                        </a:cubicBezTo>
                        <a:lnTo>
                          <a:pt x="18079" y="58128"/>
                        </a:lnTo>
                        <a:moveTo>
                          <a:pt x="16574" y="29439"/>
                        </a:moveTo>
                        <a:lnTo>
                          <a:pt x="16145" y="28915"/>
                        </a:lnTo>
                        <a:lnTo>
                          <a:pt x="15583" y="18199"/>
                        </a:lnTo>
                        <a:lnTo>
                          <a:pt x="15955" y="17637"/>
                        </a:lnTo>
                        <a:lnTo>
                          <a:pt x="22327" y="17304"/>
                        </a:lnTo>
                        <a:cubicBezTo>
                          <a:pt x="26175" y="17104"/>
                          <a:pt x="28204" y="18904"/>
                          <a:pt x="28413" y="22905"/>
                        </a:cubicBezTo>
                        <a:cubicBezTo>
                          <a:pt x="28613" y="26810"/>
                          <a:pt x="26794" y="28905"/>
                          <a:pt x="22946" y="29105"/>
                        </a:cubicBezTo>
                        <a:lnTo>
                          <a:pt x="16574" y="29439"/>
                        </a:lnTo>
                        <a:moveTo>
                          <a:pt x="21422" y="54"/>
                        </a:moveTo>
                        <a:lnTo>
                          <a:pt x="1105" y="1121"/>
                        </a:lnTo>
                        <a:lnTo>
                          <a:pt x="267" y="1616"/>
                        </a:lnTo>
                        <a:lnTo>
                          <a:pt x="0" y="2816"/>
                        </a:lnTo>
                        <a:lnTo>
                          <a:pt x="3763" y="74540"/>
                        </a:lnTo>
                        <a:lnTo>
                          <a:pt x="4153" y="75702"/>
                        </a:lnTo>
                        <a:lnTo>
                          <a:pt x="5039" y="76111"/>
                        </a:lnTo>
                        <a:lnTo>
                          <a:pt x="26089" y="75006"/>
                        </a:lnTo>
                        <a:cubicBezTo>
                          <a:pt x="32061" y="74692"/>
                          <a:pt x="36890" y="72711"/>
                          <a:pt x="40491" y="69063"/>
                        </a:cubicBezTo>
                        <a:cubicBezTo>
                          <a:pt x="44025" y="65329"/>
                          <a:pt x="45673" y="59871"/>
                          <a:pt x="45282" y="52518"/>
                        </a:cubicBezTo>
                        <a:cubicBezTo>
                          <a:pt x="45072" y="48613"/>
                          <a:pt x="44301" y="45288"/>
                          <a:pt x="43091" y="42526"/>
                        </a:cubicBezTo>
                        <a:cubicBezTo>
                          <a:pt x="41815" y="39773"/>
                          <a:pt x="39967" y="37592"/>
                          <a:pt x="37548" y="35897"/>
                        </a:cubicBezTo>
                        <a:lnTo>
                          <a:pt x="37510" y="35258"/>
                        </a:lnTo>
                        <a:cubicBezTo>
                          <a:pt x="41338" y="32058"/>
                          <a:pt x="43062" y="26953"/>
                          <a:pt x="42710" y="20238"/>
                        </a:cubicBezTo>
                        <a:cubicBezTo>
                          <a:pt x="42310" y="12522"/>
                          <a:pt x="40291" y="7160"/>
                          <a:pt x="36805" y="4159"/>
                        </a:cubicBezTo>
                        <a:cubicBezTo>
                          <a:pt x="33261" y="1073"/>
                          <a:pt x="28127" y="-298"/>
                          <a:pt x="21422" y="54"/>
                        </a:cubicBez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96" name="Forma Livre 195">
                    <a:extLst>
                      <a:ext uri="{FF2B5EF4-FFF2-40B4-BE49-F238E27FC236}">
                        <a16:creationId xmlns:a16="http://schemas.microsoft.com/office/drawing/2014/main" id="{C6F15E6E-C34D-5197-1BAC-4E7B8DBE2365}"/>
                      </a:ext>
                    </a:extLst>
                  </p:cNvPr>
                  <p:cNvSpPr/>
                  <p:nvPr/>
                </p:nvSpPr>
                <p:spPr>
                  <a:xfrm>
                    <a:off x="10060807" y="2457602"/>
                    <a:ext cx="18507" cy="75637"/>
                  </a:xfrm>
                  <a:custGeom>
                    <a:avLst/>
                    <a:gdLst>
                      <a:gd name="connsiteX0" fmla="*/ 13525 w 18507"/>
                      <a:gd name="connsiteY0" fmla="*/ 0 h 75637"/>
                      <a:gd name="connsiteX1" fmla="*/ 1114 w 18507"/>
                      <a:gd name="connsiteY1" fmla="*/ 648 h 75637"/>
                      <a:gd name="connsiteX2" fmla="*/ 276 w 18507"/>
                      <a:gd name="connsiteY2" fmla="*/ 1143 h 75637"/>
                      <a:gd name="connsiteX3" fmla="*/ 0 w 18507"/>
                      <a:gd name="connsiteY3" fmla="*/ 2343 h 75637"/>
                      <a:gd name="connsiteX4" fmla="*/ 3762 w 18507"/>
                      <a:gd name="connsiteY4" fmla="*/ 74066 h 75637"/>
                      <a:gd name="connsiteX5" fmla="*/ 4153 w 18507"/>
                      <a:gd name="connsiteY5" fmla="*/ 75228 h 75637"/>
                      <a:gd name="connsiteX6" fmla="*/ 5048 w 18507"/>
                      <a:gd name="connsiteY6" fmla="*/ 75638 h 75637"/>
                      <a:gd name="connsiteX7" fmla="*/ 17459 w 18507"/>
                      <a:gd name="connsiteY7" fmla="*/ 74981 h 75637"/>
                      <a:gd name="connsiteX8" fmla="*/ 18297 w 18507"/>
                      <a:gd name="connsiteY8" fmla="*/ 74485 h 75637"/>
                      <a:gd name="connsiteX9" fmla="*/ 18507 w 18507"/>
                      <a:gd name="connsiteY9" fmla="*/ 73295 h 75637"/>
                      <a:gd name="connsiteX10" fmla="*/ 14745 w 18507"/>
                      <a:gd name="connsiteY10" fmla="*/ 1572 h 75637"/>
                      <a:gd name="connsiteX11" fmla="*/ 14421 w 18507"/>
                      <a:gd name="connsiteY11" fmla="*/ 410 h 75637"/>
                      <a:gd name="connsiteX12" fmla="*/ 13525 w 18507"/>
                      <a:gd name="connsiteY12" fmla="*/ 0 h 75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8507" h="75637">
                        <a:moveTo>
                          <a:pt x="13525" y="0"/>
                        </a:moveTo>
                        <a:lnTo>
                          <a:pt x="1114" y="648"/>
                        </a:lnTo>
                        <a:lnTo>
                          <a:pt x="276" y="1143"/>
                        </a:lnTo>
                        <a:lnTo>
                          <a:pt x="0" y="2343"/>
                        </a:lnTo>
                        <a:lnTo>
                          <a:pt x="3762" y="74066"/>
                        </a:lnTo>
                        <a:lnTo>
                          <a:pt x="4153" y="75228"/>
                        </a:lnTo>
                        <a:lnTo>
                          <a:pt x="5048" y="75638"/>
                        </a:lnTo>
                        <a:lnTo>
                          <a:pt x="17459" y="74981"/>
                        </a:lnTo>
                        <a:lnTo>
                          <a:pt x="18297" y="74485"/>
                        </a:lnTo>
                        <a:lnTo>
                          <a:pt x="18507" y="73295"/>
                        </a:lnTo>
                        <a:lnTo>
                          <a:pt x="14745" y="1572"/>
                        </a:lnTo>
                        <a:lnTo>
                          <a:pt x="14421" y="410"/>
                        </a:lnTo>
                        <a:lnTo>
                          <a:pt x="13525" y="0"/>
                        </a:ln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97" name="Forma Livre 196">
                    <a:extLst>
                      <a:ext uri="{FF2B5EF4-FFF2-40B4-BE49-F238E27FC236}">
                        <a16:creationId xmlns:a16="http://schemas.microsoft.com/office/drawing/2014/main" id="{647990D8-827A-5152-5AED-7795EA2F1E0C}"/>
                      </a:ext>
                    </a:extLst>
                  </p:cNvPr>
                  <p:cNvSpPr/>
                  <p:nvPr/>
                </p:nvSpPr>
                <p:spPr>
                  <a:xfrm>
                    <a:off x="10081657" y="2454896"/>
                    <a:ext cx="49244" cy="77247"/>
                  </a:xfrm>
                  <a:custGeom>
                    <a:avLst/>
                    <a:gdLst>
                      <a:gd name="connsiteX0" fmla="*/ 44205 w 49244"/>
                      <a:gd name="connsiteY0" fmla="*/ 0 h 77247"/>
                      <a:gd name="connsiteX1" fmla="*/ 31785 w 49244"/>
                      <a:gd name="connsiteY1" fmla="*/ 657 h 77247"/>
                      <a:gd name="connsiteX2" fmla="*/ 31014 w 49244"/>
                      <a:gd name="connsiteY2" fmla="*/ 1153 h 77247"/>
                      <a:gd name="connsiteX3" fmla="*/ 30747 w 49244"/>
                      <a:gd name="connsiteY3" fmla="*/ 2343 h 77247"/>
                      <a:gd name="connsiteX4" fmla="*/ 32671 w 49244"/>
                      <a:gd name="connsiteY4" fmla="*/ 37929 h 77247"/>
                      <a:gd name="connsiteX5" fmla="*/ 32566 w 49244"/>
                      <a:gd name="connsiteY5" fmla="*/ 38481 h 77247"/>
                      <a:gd name="connsiteX6" fmla="*/ 32223 w 49244"/>
                      <a:gd name="connsiteY6" fmla="*/ 38224 h 77247"/>
                      <a:gd name="connsiteX7" fmla="*/ 14383 w 49244"/>
                      <a:gd name="connsiteY7" fmla="*/ 2658 h 77247"/>
                      <a:gd name="connsiteX8" fmla="*/ 12925 w 49244"/>
                      <a:gd name="connsiteY8" fmla="*/ 1638 h 77247"/>
                      <a:gd name="connsiteX9" fmla="*/ 1114 w 49244"/>
                      <a:gd name="connsiteY9" fmla="*/ 2257 h 77247"/>
                      <a:gd name="connsiteX10" fmla="*/ 276 w 49244"/>
                      <a:gd name="connsiteY10" fmla="*/ 2762 h 77247"/>
                      <a:gd name="connsiteX11" fmla="*/ 0 w 49244"/>
                      <a:gd name="connsiteY11" fmla="*/ 3953 h 77247"/>
                      <a:gd name="connsiteX12" fmla="*/ 3762 w 49244"/>
                      <a:gd name="connsiteY12" fmla="*/ 75676 h 77247"/>
                      <a:gd name="connsiteX13" fmla="*/ 4153 w 49244"/>
                      <a:gd name="connsiteY13" fmla="*/ 76838 h 77247"/>
                      <a:gd name="connsiteX14" fmla="*/ 5039 w 49244"/>
                      <a:gd name="connsiteY14" fmla="*/ 77248 h 77247"/>
                      <a:gd name="connsiteX15" fmla="*/ 17393 w 49244"/>
                      <a:gd name="connsiteY15" fmla="*/ 76600 h 77247"/>
                      <a:gd name="connsiteX16" fmla="*/ 18231 w 49244"/>
                      <a:gd name="connsiteY16" fmla="*/ 76105 h 77247"/>
                      <a:gd name="connsiteX17" fmla="*/ 18498 w 49244"/>
                      <a:gd name="connsiteY17" fmla="*/ 74905 h 77247"/>
                      <a:gd name="connsiteX18" fmla="*/ 16497 w 49244"/>
                      <a:gd name="connsiteY18" fmla="*/ 39234 h 77247"/>
                      <a:gd name="connsiteX19" fmla="*/ 16602 w 49244"/>
                      <a:gd name="connsiteY19" fmla="*/ 38776 h 77247"/>
                      <a:gd name="connsiteX20" fmla="*/ 16954 w 49244"/>
                      <a:gd name="connsiteY20" fmla="*/ 39024 h 77247"/>
                      <a:gd name="connsiteX21" fmla="*/ 34862 w 49244"/>
                      <a:gd name="connsiteY21" fmla="*/ 74590 h 77247"/>
                      <a:gd name="connsiteX22" fmla="*/ 36309 w 49244"/>
                      <a:gd name="connsiteY22" fmla="*/ 75609 h 77247"/>
                      <a:gd name="connsiteX23" fmla="*/ 48130 w 49244"/>
                      <a:gd name="connsiteY23" fmla="*/ 74990 h 77247"/>
                      <a:gd name="connsiteX24" fmla="*/ 48968 w 49244"/>
                      <a:gd name="connsiteY24" fmla="*/ 74495 h 77247"/>
                      <a:gd name="connsiteX25" fmla="*/ 49244 w 49244"/>
                      <a:gd name="connsiteY25" fmla="*/ 73295 h 77247"/>
                      <a:gd name="connsiteX26" fmla="*/ 45482 w 49244"/>
                      <a:gd name="connsiteY26" fmla="*/ 1572 h 77247"/>
                      <a:gd name="connsiteX27" fmla="*/ 45091 w 49244"/>
                      <a:gd name="connsiteY27" fmla="*/ 410 h 77247"/>
                      <a:gd name="connsiteX28" fmla="*/ 44205 w 49244"/>
                      <a:gd name="connsiteY28" fmla="*/ 0 h 772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9244" h="77247">
                        <a:moveTo>
                          <a:pt x="44205" y="0"/>
                        </a:moveTo>
                        <a:lnTo>
                          <a:pt x="31785" y="657"/>
                        </a:lnTo>
                        <a:lnTo>
                          <a:pt x="31014" y="1153"/>
                        </a:lnTo>
                        <a:lnTo>
                          <a:pt x="30747" y="2343"/>
                        </a:lnTo>
                        <a:lnTo>
                          <a:pt x="32671" y="37929"/>
                        </a:lnTo>
                        <a:lnTo>
                          <a:pt x="32566" y="38481"/>
                        </a:lnTo>
                        <a:lnTo>
                          <a:pt x="32223" y="38224"/>
                        </a:lnTo>
                        <a:lnTo>
                          <a:pt x="14383" y="2658"/>
                        </a:lnTo>
                        <a:lnTo>
                          <a:pt x="12925" y="1638"/>
                        </a:lnTo>
                        <a:lnTo>
                          <a:pt x="1114" y="2257"/>
                        </a:lnTo>
                        <a:lnTo>
                          <a:pt x="276" y="2762"/>
                        </a:lnTo>
                        <a:lnTo>
                          <a:pt x="0" y="3953"/>
                        </a:lnTo>
                        <a:lnTo>
                          <a:pt x="3762" y="75676"/>
                        </a:lnTo>
                        <a:lnTo>
                          <a:pt x="4153" y="76838"/>
                        </a:lnTo>
                        <a:lnTo>
                          <a:pt x="5039" y="77248"/>
                        </a:lnTo>
                        <a:lnTo>
                          <a:pt x="17393" y="76600"/>
                        </a:lnTo>
                        <a:lnTo>
                          <a:pt x="18231" y="76105"/>
                        </a:lnTo>
                        <a:lnTo>
                          <a:pt x="18498" y="74905"/>
                        </a:lnTo>
                        <a:lnTo>
                          <a:pt x="16497" y="39234"/>
                        </a:lnTo>
                        <a:lnTo>
                          <a:pt x="16602" y="38776"/>
                        </a:lnTo>
                        <a:lnTo>
                          <a:pt x="16954" y="39024"/>
                        </a:lnTo>
                        <a:lnTo>
                          <a:pt x="34862" y="74590"/>
                        </a:lnTo>
                        <a:lnTo>
                          <a:pt x="36309" y="75609"/>
                        </a:lnTo>
                        <a:lnTo>
                          <a:pt x="48130" y="74990"/>
                        </a:lnTo>
                        <a:lnTo>
                          <a:pt x="48968" y="74495"/>
                        </a:lnTo>
                        <a:lnTo>
                          <a:pt x="49244" y="73295"/>
                        </a:lnTo>
                        <a:lnTo>
                          <a:pt x="45482" y="1572"/>
                        </a:lnTo>
                        <a:lnTo>
                          <a:pt x="45091" y="410"/>
                        </a:lnTo>
                        <a:lnTo>
                          <a:pt x="44205" y="0"/>
                        </a:ln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98" name="Forma Livre 197">
                    <a:extLst>
                      <a:ext uri="{FF2B5EF4-FFF2-40B4-BE49-F238E27FC236}">
                        <a16:creationId xmlns:a16="http://schemas.microsoft.com/office/drawing/2014/main" id="{22C5B422-8534-037A-5850-D4031F1AD9BA}"/>
                      </a:ext>
                    </a:extLst>
                  </p:cNvPr>
                  <p:cNvSpPr/>
                  <p:nvPr/>
                </p:nvSpPr>
                <p:spPr>
                  <a:xfrm>
                    <a:off x="10133245" y="2452496"/>
                    <a:ext cx="43462" cy="76952"/>
                  </a:xfrm>
                  <a:custGeom>
                    <a:avLst/>
                    <a:gdLst>
                      <a:gd name="connsiteX0" fmla="*/ 38424 w 43462"/>
                      <a:gd name="connsiteY0" fmla="*/ 0 h 76952"/>
                      <a:gd name="connsiteX1" fmla="*/ 1048 w 43462"/>
                      <a:gd name="connsiteY1" fmla="*/ 1962 h 76952"/>
                      <a:gd name="connsiteX2" fmla="*/ 209 w 43462"/>
                      <a:gd name="connsiteY2" fmla="*/ 2458 h 76952"/>
                      <a:gd name="connsiteX3" fmla="*/ 0 w 43462"/>
                      <a:gd name="connsiteY3" fmla="*/ 3658 h 76952"/>
                      <a:gd name="connsiteX4" fmla="*/ 3762 w 43462"/>
                      <a:gd name="connsiteY4" fmla="*/ 75371 h 76952"/>
                      <a:gd name="connsiteX5" fmla="*/ 4086 w 43462"/>
                      <a:gd name="connsiteY5" fmla="*/ 76543 h 76952"/>
                      <a:gd name="connsiteX6" fmla="*/ 4972 w 43462"/>
                      <a:gd name="connsiteY6" fmla="*/ 76953 h 76952"/>
                      <a:gd name="connsiteX7" fmla="*/ 42358 w 43462"/>
                      <a:gd name="connsiteY7" fmla="*/ 74990 h 76952"/>
                      <a:gd name="connsiteX8" fmla="*/ 43196 w 43462"/>
                      <a:gd name="connsiteY8" fmla="*/ 74486 h 76952"/>
                      <a:gd name="connsiteX9" fmla="*/ 43462 w 43462"/>
                      <a:gd name="connsiteY9" fmla="*/ 73295 h 76952"/>
                      <a:gd name="connsiteX10" fmla="*/ 42729 w 43462"/>
                      <a:gd name="connsiteY10" fmla="*/ 59217 h 76952"/>
                      <a:gd name="connsiteX11" fmla="*/ 42338 w 43462"/>
                      <a:gd name="connsiteY11" fmla="*/ 58150 h 76952"/>
                      <a:gd name="connsiteX12" fmla="*/ 41453 w 43462"/>
                      <a:gd name="connsiteY12" fmla="*/ 57741 h 76952"/>
                      <a:gd name="connsiteX13" fmla="*/ 18012 w 43462"/>
                      <a:gd name="connsiteY13" fmla="*/ 58969 h 76952"/>
                      <a:gd name="connsiteX14" fmla="*/ 17593 w 43462"/>
                      <a:gd name="connsiteY14" fmla="*/ 58445 h 76952"/>
                      <a:gd name="connsiteX15" fmla="*/ 17002 w 43462"/>
                      <a:gd name="connsiteY15" fmla="*/ 47282 h 76952"/>
                      <a:gd name="connsiteX16" fmla="*/ 17373 w 43462"/>
                      <a:gd name="connsiteY16" fmla="*/ 46711 h 76952"/>
                      <a:gd name="connsiteX17" fmla="*/ 31909 w 43462"/>
                      <a:gd name="connsiteY17" fmla="*/ 45949 h 76952"/>
                      <a:gd name="connsiteX18" fmla="*/ 32756 w 43462"/>
                      <a:gd name="connsiteY18" fmla="*/ 45539 h 76952"/>
                      <a:gd name="connsiteX19" fmla="*/ 32966 w 43462"/>
                      <a:gd name="connsiteY19" fmla="*/ 44348 h 76952"/>
                      <a:gd name="connsiteX20" fmla="*/ 32232 w 43462"/>
                      <a:gd name="connsiteY20" fmla="*/ 30366 h 76952"/>
                      <a:gd name="connsiteX21" fmla="*/ 31899 w 43462"/>
                      <a:gd name="connsiteY21" fmla="*/ 29204 h 76952"/>
                      <a:gd name="connsiteX22" fmla="*/ 31023 w 43462"/>
                      <a:gd name="connsiteY22" fmla="*/ 28880 h 76952"/>
                      <a:gd name="connsiteX23" fmla="*/ 16478 w 43462"/>
                      <a:gd name="connsiteY23" fmla="*/ 29642 h 76952"/>
                      <a:gd name="connsiteX24" fmla="*/ 16050 w 43462"/>
                      <a:gd name="connsiteY24" fmla="*/ 29118 h 76952"/>
                      <a:gd name="connsiteX25" fmla="*/ 15526 w 43462"/>
                      <a:gd name="connsiteY25" fmla="*/ 19041 h 76952"/>
                      <a:gd name="connsiteX26" fmla="*/ 15897 w 43462"/>
                      <a:gd name="connsiteY26" fmla="*/ 18479 h 76952"/>
                      <a:gd name="connsiteX27" fmla="*/ 39329 w 43462"/>
                      <a:gd name="connsiteY27" fmla="*/ 17250 h 76952"/>
                      <a:gd name="connsiteX28" fmla="*/ 40167 w 43462"/>
                      <a:gd name="connsiteY28" fmla="*/ 16755 h 76952"/>
                      <a:gd name="connsiteX29" fmla="*/ 40443 w 43462"/>
                      <a:gd name="connsiteY29" fmla="*/ 15554 h 76952"/>
                      <a:gd name="connsiteX30" fmla="*/ 39709 w 43462"/>
                      <a:gd name="connsiteY30" fmla="*/ 1572 h 76952"/>
                      <a:gd name="connsiteX31" fmla="*/ 39310 w 43462"/>
                      <a:gd name="connsiteY31" fmla="*/ 410 h 76952"/>
                      <a:gd name="connsiteX32" fmla="*/ 38424 w 43462"/>
                      <a:gd name="connsiteY32" fmla="*/ 0 h 76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43462" h="76952">
                        <a:moveTo>
                          <a:pt x="38424" y="0"/>
                        </a:moveTo>
                        <a:lnTo>
                          <a:pt x="1048" y="1962"/>
                        </a:lnTo>
                        <a:lnTo>
                          <a:pt x="209" y="2458"/>
                        </a:lnTo>
                        <a:lnTo>
                          <a:pt x="0" y="3658"/>
                        </a:lnTo>
                        <a:lnTo>
                          <a:pt x="3762" y="75371"/>
                        </a:lnTo>
                        <a:lnTo>
                          <a:pt x="4086" y="76543"/>
                        </a:lnTo>
                        <a:lnTo>
                          <a:pt x="4972" y="76953"/>
                        </a:lnTo>
                        <a:lnTo>
                          <a:pt x="42358" y="74990"/>
                        </a:lnTo>
                        <a:lnTo>
                          <a:pt x="43196" y="74486"/>
                        </a:lnTo>
                        <a:lnTo>
                          <a:pt x="43462" y="73295"/>
                        </a:lnTo>
                        <a:lnTo>
                          <a:pt x="42729" y="59217"/>
                        </a:lnTo>
                        <a:lnTo>
                          <a:pt x="42338" y="58150"/>
                        </a:lnTo>
                        <a:lnTo>
                          <a:pt x="41453" y="57741"/>
                        </a:lnTo>
                        <a:lnTo>
                          <a:pt x="18012" y="58969"/>
                        </a:lnTo>
                        <a:lnTo>
                          <a:pt x="17593" y="58445"/>
                        </a:lnTo>
                        <a:lnTo>
                          <a:pt x="17002" y="47282"/>
                        </a:lnTo>
                        <a:lnTo>
                          <a:pt x="17373" y="46711"/>
                        </a:lnTo>
                        <a:lnTo>
                          <a:pt x="31909" y="45949"/>
                        </a:lnTo>
                        <a:lnTo>
                          <a:pt x="32756" y="45539"/>
                        </a:lnTo>
                        <a:lnTo>
                          <a:pt x="32966" y="44348"/>
                        </a:lnTo>
                        <a:lnTo>
                          <a:pt x="32232" y="30366"/>
                        </a:lnTo>
                        <a:lnTo>
                          <a:pt x="31899" y="29204"/>
                        </a:lnTo>
                        <a:lnTo>
                          <a:pt x="31023" y="28880"/>
                        </a:lnTo>
                        <a:lnTo>
                          <a:pt x="16478" y="29642"/>
                        </a:lnTo>
                        <a:lnTo>
                          <a:pt x="16050" y="29118"/>
                        </a:lnTo>
                        <a:lnTo>
                          <a:pt x="15526" y="19041"/>
                        </a:lnTo>
                        <a:lnTo>
                          <a:pt x="15897" y="18479"/>
                        </a:lnTo>
                        <a:lnTo>
                          <a:pt x="39329" y="17250"/>
                        </a:lnTo>
                        <a:lnTo>
                          <a:pt x="40167" y="16755"/>
                        </a:lnTo>
                        <a:lnTo>
                          <a:pt x="40443" y="15554"/>
                        </a:lnTo>
                        <a:lnTo>
                          <a:pt x="39709" y="1572"/>
                        </a:lnTo>
                        <a:lnTo>
                          <a:pt x="39310" y="410"/>
                        </a:lnTo>
                        <a:lnTo>
                          <a:pt x="38424" y="0"/>
                        </a:ln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99" name="Forma Livre 198">
                    <a:extLst>
                      <a:ext uri="{FF2B5EF4-FFF2-40B4-BE49-F238E27FC236}">
                        <a16:creationId xmlns:a16="http://schemas.microsoft.com/office/drawing/2014/main" id="{61A02984-BAE8-CA8B-BF39-3099468EFA7E}"/>
                      </a:ext>
                    </a:extLst>
                  </p:cNvPr>
                  <p:cNvSpPr/>
                  <p:nvPr/>
                </p:nvSpPr>
                <p:spPr>
                  <a:xfrm>
                    <a:off x="9833950" y="2568456"/>
                    <a:ext cx="45457" cy="75987"/>
                  </a:xfrm>
                  <a:custGeom>
                    <a:avLst/>
                    <a:gdLst>
                      <a:gd name="connsiteX0" fmla="*/ 18088 w 45457"/>
                      <a:gd name="connsiteY0" fmla="*/ 58100 h 75987"/>
                      <a:gd name="connsiteX1" fmla="*/ 17659 w 45457"/>
                      <a:gd name="connsiteY1" fmla="*/ 57576 h 75987"/>
                      <a:gd name="connsiteX2" fmla="*/ 15593 w 45457"/>
                      <a:gd name="connsiteY2" fmla="*/ 18085 h 75987"/>
                      <a:gd name="connsiteX3" fmla="*/ 15964 w 45457"/>
                      <a:gd name="connsiteY3" fmla="*/ 17609 h 75987"/>
                      <a:gd name="connsiteX4" fmla="*/ 22603 w 45457"/>
                      <a:gd name="connsiteY4" fmla="*/ 17266 h 75987"/>
                      <a:gd name="connsiteX5" fmla="*/ 27327 w 45457"/>
                      <a:gd name="connsiteY5" fmla="*/ 19838 h 75987"/>
                      <a:gd name="connsiteX6" fmla="*/ 29442 w 45457"/>
                      <a:gd name="connsiteY6" fmla="*/ 27191 h 75987"/>
                      <a:gd name="connsiteX7" fmla="*/ 30480 w 45457"/>
                      <a:gd name="connsiteY7" fmla="*/ 47070 h 75987"/>
                      <a:gd name="connsiteX8" fmla="*/ 29080 w 45457"/>
                      <a:gd name="connsiteY8" fmla="*/ 54604 h 75987"/>
                      <a:gd name="connsiteX9" fmla="*/ 24851 w 45457"/>
                      <a:gd name="connsiteY9" fmla="*/ 57738 h 75987"/>
                      <a:gd name="connsiteX10" fmla="*/ 18088 w 45457"/>
                      <a:gd name="connsiteY10" fmla="*/ 58100 h 75987"/>
                      <a:gd name="connsiteX11" fmla="*/ 21231 w 45457"/>
                      <a:gd name="connsiteY11" fmla="*/ 35 h 75987"/>
                      <a:gd name="connsiteX12" fmla="*/ 1114 w 45457"/>
                      <a:gd name="connsiteY12" fmla="*/ 1093 h 75987"/>
                      <a:gd name="connsiteX13" fmla="*/ 267 w 45457"/>
                      <a:gd name="connsiteY13" fmla="*/ 1502 h 75987"/>
                      <a:gd name="connsiteX14" fmla="*/ 0 w 45457"/>
                      <a:gd name="connsiteY14" fmla="*/ 2702 h 75987"/>
                      <a:gd name="connsiteX15" fmla="*/ 3763 w 45457"/>
                      <a:gd name="connsiteY15" fmla="*/ 74511 h 75987"/>
                      <a:gd name="connsiteX16" fmla="*/ 4153 w 45457"/>
                      <a:gd name="connsiteY16" fmla="*/ 75673 h 75987"/>
                      <a:gd name="connsiteX17" fmla="*/ 5039 w 45457"/>
                      <a:gd name="connsiteY17" fmla="*/ 75988 h 75987"/>
                      <a:gd name="connsiteX18" fmla="*/ 25156 w 45457"/>
                      <a:gd name="connsiteY18" fmla="*/ 74930 h 75987"/>
                      <a:gd name="connsiteX19" fmla="*/ 36291 w 45457"/>
                      <a:gd name="connsiteY19" fmla="*/ 71339 h 75987"/>
                      <a:gd name="connsiteX20" fmla="*/ 43415 w 45457"/>
                      <a:gd name="connsiteY20" fmla="*/ 62500 h 75987"/>
                      <a:gd name="connsiteX21" fmla="*/ 45406 w 45457"/>
                      <a:gd name="connsiteY21" fmla="*/ 49746 h 75987"/>
                      <a:gd name="connsiteX22" fmla="*/ 44006 w 45457"/>
                      <a:gd name="connsiteY22" fmla="*/ 22962 h 75987"/>
                      <a:gd name="connsiteX23" fmla="*/ 40691 w 45457"/>
                      <a:gd name="connsiteY23" fmla="*/ 10484 h 75987"/>
                      <a:gd name="connsiteX24" fmla="*/ 32680 w 45457"/>
                      <a:gd name="connsiteY24" fmla="*/ 2436 h 75987"/>
                      <a:gd name="connsiteX25" fmla="*/ 21231 w 45457"/>
                      <a:gd name="connsiteY25" fmla="*/ 35 h 75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45457" h="75987">
                        <a:moveTo>
                          <a:pt x="18088" y="58100"/>
                        </a:moveTo>
                        <a:lnTo>
                          <a:pt x="17659" y="57576"/>
                        </a:lnTo>
                        <a:lnTo>
                          <a:pt x="15593" y="18085"/>
                        </a:lnTo>
                        <a:lnTo>
                          <a:pt x="15964" y="17609"/>
                        </a:lnTo>
                        <a:lnTo>
                          <a:pt x="22603" y="17266"/>
                        </a:lnTo>
                        <a:cubicBezTo>
                          <a:pt x="24527" y="17161"/>
                          <a:pt x="26099" y="17990"/>
                          <a:pt x="27327" y="19838"/>
                        </a:cubicBezTo>
                        <a:cubicBezTo>
                          <a:pt x="28556" y="21686"/>
                          <a:pt x="29280" y="24105"/>
                          <a:pt x="29442" y="27191"/>
                        </a:cubicBezTo>
                        <a:lnTo>
                          <a:pt x="30480" y="47070"/>
                        </a:lnTo>
                        <a:cubicBezTo>
                          <a:pt x="30575" y="50156"/>
                          <a:pt x="30109" y="52642"/>
                          <a:pt x="29080" y="54604"/>
                        </a:cubicBezTo>
                        <a:cubicBezTo>
                          <a:pt x="27985" y="56576"/>
                          <a:pt x="26575" y="57652"/>
                          <a:pt x="24851" y="57738"/>
                        </a:cubicBezTo>
                        <a:lnTo>
                          <a:pt x="18088" y="58100"/>
                        </a:lnTo>
                        <a:moveTo>
                          <a:pt x="21231" y="35"/>
                        </a:moveTo>
                        <a:lnTo>
                          <a:pt x="1114" y="1093"/>
                        </a:lnTo>
                        <a:lnTo>
                          <a:pt x="267" y="1502"/>
                        </a:lnTo>
                        <a:lnTo>
                          <a:pt x="0" y="2702"/>
                        </a:lnTo>
                        <a:lnTo>
                          <a:pt x="3763" y="74511"/>
                        </a:lnTo>
                        <a:lnTo>
                          <a:pt x="4153" y="75673"/>
                        </a:lnTo>
                        <a:lnTo>
                          <a:pt x="5039" y="75988"/>
                        </a:lnTo>
                        <a:lnTo>
                          <a:pt x="25156" y="74930"/>
                        </a:lnTo>
                        <a:cubicBezTo>
                          <a:pt x="29404" y="74711"/>
                          <a:pt x="33138" y="73511"/>
                          <a:pt x="36291" y="71339"/>
                        </a:cubicBezTo>
                        <a:cubicBezTo>
                          <a:pt x="39434" y="69168"/>
                          <a:pt x="41815" y="66224"/>
                          <a:pt x="43415" y="62500"/>
                        </a:cubicBezTo>
                        <a:cubicBezTo>
                          <a:pt x="44949" y="58776"/>
                          <a:pt x="45663" y="54556"/>
                          <a:pt x="45406" y="49746"/>
                        </a:cubicBezTo>
                        <a:lnTo>
                          <a:pt x="44006" y="22962"/>
                        </a:lnTo>
                        <a:cubicBezTo>
                          <a:pt x="43758" y="18152"/>
                          <a:pt x="42606" y="14028"/>
                          <a:pt x="40691" y="10484"/>
                        </a:cubicBezTo>
                        <a:cubicBezTo>
                          <a:pt x="38710" y="6950"/>
                          <a:pt x="36033" y="4264"/>
                          <a:pt x="32680" y="2436"/>
                        </a:cubicBezTo>
                        <a:cubicBezTo>
                          <a:pt x="29318" y="616"/>
                          <a:pt x="25480" y="-184"/>
                          <a:pt x="21231" y="35"/>
                        </a:cubicBez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00" name="Forma Livre 199">
                    <a:extLst>
                      <a:ext uri="{FF2B5EF4-FFF2-40B4-BE49-F238E27FC236}">
                        <a16:creationId xmlns:a16="http://schemas.microsoft.com/office/drawing/2014/main" id="{7DCAD9CA-67B9-44F5-D41A-CA91D8573909}"/>
                      </a:ext>
                    </a:extLst>
                  </p:cNvPr>
                  <p:cNvSpPr/>
                  <p:nvPr/>
                </p:nvSpPr>
                <p:spPr>
                  <a:xfrm>
                    <a:off x="9882423" y="2565053"/>
                    <a:ext cx="43462" cy="76857"/>
                  </a:xfrm>
                  <a:custGeom>
                    <a:avLst/>
                    <a:gdLst>
                      <a:gd name="connsiteX0" fmla="*/ 38424 w 43462"/>
                      <a:gd name="connsiteY0" fmla="*/ 0 h 76857"/>
                      <a:gd name="connsiteX1" fmla="*/ 1048 w 43462"/>
                      <a:gd name="connsiteY1" fmla="*/ 1953 h 76857"/>
                      <a:gd name="connsiteX2" fmla="*/ 200 w 43462"/>
                      <a:gd name="connsiteY2" fmla="*/ 2362 h 76857"/>
                      <a:gd name="connsiteX3" fmla="*/ 0 w 43462"/>
                      <a:gd name="connsiteY3" fmla="*/ 3562 h 76857"/>
                      <a:gd name="connsiteX4" fmla="*/ 3762 w 43462"/>
                      <a:gd name="connsiteY4" fmla="*/ 75371 h 76857"/>
                      <a:gd name="connsiteX5" fmla="*/ 4086 w 43462"/>
                      <a:gd name="connsiteY5" fmla="*/ 76533 h 76857"/>
                      <a:gd name="connsiteX6" fmla="*/ 4972 w 43462"/>
                      <a:gd name="connsiteY6" fmla="*/ 76857 h 76857"/>
                      <a:gd name="connsiteX7" fmla="*/ 42348 w 43462"/>
                      <a:gd name="connsiteY7" fmla="*/ 74895 h 76857"/>
                      <a:gd name="connsiteX8" fmla="*/ 43196 w 43462"/>
                      <a:gd name="connsiteY8" fmla="*/ 74486 h 76857"/>
                      <a:gd name="connsiteX9" fmla="*/ 43462 w 43462"/>
                      <a:gd name="connsiteY9" fmla="*/ 73285 h 76857"/>
                      <a:gd name="connsiteX10" fmla="*/ 42729 w 43462"/>
                      <a:gd name="connsiteY10" fmla="*/ 59217 h 76857"/>
                      <a:gd name="connsiteX11" fmla="*/ 42329 w 43462"/>
                      <a:gd name="connsiteY11" fmla="*/ 58055 h 76857"/>
                      <a:gd name="connsiteX12" fmla="*/ 41453 w 43462"/>
                      <a:gd name="connsiteY12" fmla="*/ 57741 h 76857"/>
                      <a:gd name="connsiteX13" fmla="*/ 18012 w 43462"/>
                      <a:gd name="connsiteY13" fmla="*/ 58969 h 76857"/>
                      <a:gd name="connsiteX14" fmla="*/ 17583 w 43462"/>
                      <a:gd name="connsiteY14" fmla="*/ 58436 h 76857"/>
                      <a:gd name="connsiteX15" fmla="*/ 17002 w 43462"/>
                      <a:gd name="connsiteY15" fmla="*/ 47273 h 76857"/>
                      <a:gd name="connsiteX16" fmla="*/ 17374 w 43462"/>
                      <a:gd name="connsiteY16" fmla="*/ 46711 h 76857"/>
                      <a:gd name="connsiteX17" fmla="*/ 31842 w 43462"/>
                      <a:gd name="connsiteY17" fmla="*/ 45949 h 76857"/>
                      <a:gd name="connsiteX18" fmla="*/ 32747 w 43462"/>
                      <a:gd name="connsiteY18" fmla="*/ 45444 h 76857"/>
                      <a:gd name="connsiteX19" fmla="*/ 32956 w 43462"/>
                      <a:gd name="connsiteY19" fmla="*/ 44253 h 76857"/>
                      <a:gd name="connsiteX20" fmla="*/ 32223 w 43462"/>
                      <a:gd name="connsiteY20" fmla="*/ 30366 h 76857"/>
                      <a:gd name="connsiteX21" fmla="*/ 31899 w 43462"/>
                      <a:gd name="connsiteY21" fmla="*/ 29194 h 76857"/>
                      <a:gd name="connsiteX22" fmla="*/ 30947 w 43462"/>
                      <a:gd name="connsiteY22" fmla="*/ 28794 h 76857"/>
                      <a:gd name="connsiteX23" fmla="*/ 16469 w 43462"/>
                      <a:gd name="connsiteY23" fmla="*/ 29547 h 76857"/>
                      <a:gd name="connsiteX24" fmla="*/ 16050 w 43462"/>
                      <a:gd name="connsiteY24" fmla="*/ 29023 h 76857"/>
                      <a:gd name="connsiteX25" fmla="*/ 15516 w 43462"/>
                      <a:gd name="connsiteY25" fmla="*/ 18945 h 76857"/>
                      <a:gd name="connsiteX26" fmla="*/ 15888 w 43462"/>
                      <a:gd name="connsiteY26" fmla="*/ 18479 h 76857"/>
                      <a:gd name="connsiteX27" fmla="*/ 39329 w 43462"/>
                      <a:gd name="connsiteY27" fmla="*/ 17250 h 76857"/>
                      <a:gd name="connsiteX28" fmla="*/ 40167 w 43462"/>
                      <a:gd name="connsiteY28" fmla="*/ 16745 h 76857"/>
                      <a:gd name="connsiteX29" fmla="*/ 40434 w 43462"/>
                      <a:gd name="connsiteY29" fmla="*/ 15554 h 76857"/>
                      <a:gd name="connsiteX30" fmla="*/ 39700 w 43462"/>
                      <a:gd name="connsiteY30" fmla="*/ 1476 h 76857"/>
                      <a:gd name="connsiteX31" fmla="*/ 39310 w 43462"/>
                      <a:gd name="connsiteY31" fmla="*/ 314 h 76857"/>
                      <a:gd name="connsiteX32" fmla="*/ 38424 w 43462"/>
                      <a:gd name="connsiteY32" fmla="*/ 0 h 76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43462" h="76857">
                        <a:moveTo>
                          <a:pt x="38424" y="0"/>
                        </a:moveTo>
                        <a:lnTo>
                          <a:pt x="1048" y="1953"/>
                        </a:lnTo>
                        <a:lnTo>
                          <a:pt x="200" y="2362"/>
                        </a:lnTo>
                        <a:lnTo>
                          <a:pt x="0" y="3562"/>
                        </a:lnTo>
                        <a:lnTo>
                          <a:pt x="3762" y="75371"/>
                        </a:lnTo>
                        <a:lnTo>
                          <a:pt x="4086" y="76533"/>
                        </a:lnTo>
                        <a:lnTo>
                          <a:pt x="4972" y="76857"/>
                        </a:lnTo>
                        <a:lnTo>
                          <a:pt x="42348" y="74895"/>
                        </a:lnTo>
                        <a:lnTo>
                          <a:pt x="43196" y="74486"/>
                        </a:lnTo>
                        <a:lnTo>
                          <a:pt x="43462" y="73285"/>
                        </a:lnTo>
                        <a:lnTo>
                          <a:pt x="42729" y="59217"/>
                        </a:lnTo>
                        <a:lnTo>
                          <a:pt x="42329" y="58055"/>
                        </a:lnTo>
                        <a:lnTo>
                          <a:pt x="41453" y="57741"/>
                        </a:lnTo>
                        <a:lnTo>
                          <a:pt x="18012" y="58969"/>
                        </a:lnTo>
                        <a:lnTo>
                          <a:pt x="17583" y="58436"/>
                        </a:lnTo>
                        <a:lnTo>
                          <a:pt x="17002" y="47273"/>
                        </a:lnTo>
                        <a:lnTo>
                          <a:pt x="17374" y="46711"/>
                        </a:lnTo>
                        <a:lnTo>
                          <a:pt x="31842" y="45949"/>
                        </a:lnTo>
                        <a:lnTo>
                          <a:pt x="32747" y="45444"/>
                        </a:lnTo>
                        <a:lnTo>
                          <a:pt x="32956" y="44253"/>
                        </a:lnTo>
                        <a:lnTo>
                          <a:pt x="32223" y="30366"/>
                        </a:lnTo>
                        <a:lnTo>
                          <a:pt x="31899" y="29194"/>
                        </a:lnTo>
                        <a:lnTo>
                          <a:pt x="30947" y="28794"/>
                        </a:lnTo>
                        <a:lnTo>
                          <a:pt x="16469" y="29547"/>
                        </a:lnTo>
                        <a:lnTo>
                          <a:pt x="16050" y="29023"/>
                        </a:lnTo>
                        <a:lnTo>
                          <a:pt x="15516" y="18945"/>
                        </a:lnTo>
                        <a:lnTo>
                          <a:pt x="15888" y="18479"/>
                        </a:lnTo>
                        <a:lnTo>
                          <a:pt x="39329" y="17250"/>
                        </a:lnTo>
                        <a:lnTo>
                          <a:pt x="40167" y="16745"/>
                        </a:lnTo>
                        <a:lnTo>
                          <a:pt x="40434" y="15554"/>
                        </a:lnTo>
                        <a:lnTo>
                          <a:pt x="39700" y="1476"/>
                        </a:lnTo>
                        <a:lnTo>
                          <a:pt x="39310" y="314"/>
                        </a:lnTo>
                        <a:lnTo>
                          <a:pt x="38424" y="0"/>
                        </a:ln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01" name="Forma Livre 200">
                    <a:extLst>
                      <a:ext uri="{FF2B5EF4-FFF2-40B4-BE49-F238E27FC236}">
                        <a16:creationId xmlns:a16="http://schemas.microsoft.com/office/drawing/2014/main" id="{BA5A9B7F-9DB3-2310-D236-C281074D8F25}"/>
                      </a:ext>
                    </a:extLst>
                  </p:cNvPr>
                  <p:cNvSpPr/>
                  <p:nvPr/>
                </p:nvSpPr>
                <p:spPr>
                  <a:xfrm>
                    <a:off x="9941359" y="2561567"/>
                    <a:ext cx="47039" cy="76428"/>
                  </a:xfrm>
                  <a:custGeom>
                    <a:avLst/>
                    <a:gdLst>
                      <a:gd name="connsiteX0" fmla="*/ 45887 w 47039"/>
                      <a:gd name="connsiteY0" fmla="*/ 0 h 76428"/>
                      <a:gd name="connsiteX1" fmla="*/ 32809 w 47039"/>
                      <a:gd name="connsiteY1" fmla="*/ 686 h 76428"/>
                      <a:gd name="connsiteX2" fmla="*/ 31685 w 47039"/>
                      <a:gd name="connsiteY2" fmla="*/ 2115 h 76428"/>
                      <a:gd name="connsiteX3" fmla="*/ 26418 w 47039"/>
                      <a:gd name="connsiteY3" fmla="*/ 47720 h 76428"/>
                      <a:gd name="connsiteX4" fmla="*/ 26170 w 47039"/>
                      <a:gd name="connsiteY4" fmla="*/ 48101 h 76428"/>
                      <a:gd name="connsiteX5" fmla="*/ 25951 w 47039"/>
                      <a:gd name="connsiteY5" fmla="*/ 47749 h 76428"/>
                      <a:gd name="connsiteX6" fmla="*/ 15750 w 47039"/>
                      <a:gd name="connsiteY6" fmla="*/ 2953 h 76428"/>
                      <a:gd name="connsiteX7" fmla="*/ 14416 w 47039"/>
                      <a:gd name="connsiteY7" fmla="*/ 1657 h 76428"/>
                      <a:gd name="connsiteX8" fmla="*/ 1005 w 47039"/>
                      <a:gd name="connsiteY8" fmla="*/ 2362 h 76428"/>
                      <a:gd name="connsiteX9" fmla="*/ 5 w 47039"/>
                      <a:gd name="connsiteY9" fmla="*/ 3686 h 76428"/>
                      <a:gd name="connsiteX10" fmla="*/ 100 w 47039"/>
                      <a:gd name="connsiteY10" fmla="*/ 4229 h 76428"/>
                      <a:gd name="connsiteX11" fmla="*/ 19264 w 47039"/>
                      <a:gd name="connsiteY11" fmla="*/ 75143 h 76428"/>
                      <a:gd name="connsiteX12" fmla="*/ 19845 w 47039"/>
                      <a:gd name="connsiteY12" fmla="*/ 76114 h 76428"/>
                      <a:gd name="connsiteX13" fmla="*/ 20731 w 47039"/>
                      <a:gd name="connsiteY13" fmla="*/ 76429 h 76428"/>
                      <a:gd name="connsiteX14" fmla="*/ 33942 w 47039"/>
                      <a:gd name="connsiteY14" fmla="*/ 75733 h 76428"/>
                      <a:gd name="connsiteX15" fmla="*/ 34790 w 47039"/>
                      <a:gd name="connsiteY15" fmla="*/ 75324 h 76428"/>
                      <a:gd name="connsiteX16" fmla="*/ 35200 w 47039"/>
                      <a:gd name="connsiteY16" fmla="*/ 74304 h 76428"/>
                      <a:gd name="connsiteX17" fmla="*/ 47039 w 47039"/>
                      <a:gd name="connsiteY17" fmla="*/ 1772 h 76428"/>
                      <a:gd name="connsiteX18" fmla="*/ 46830 w 47039"/>
                      <a:gd name="connsiteY18" fmla="*/ 419 h 76428"/>
                      <a:gd name="connsiteX19" fmla="*/ 45887 w 47039"/>
                      <a:gd name="connsiteY19" fmla="*/ 0 h 76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47039" h="76428">
                        <a:moveTo>
                          <a:pt x="45887" y="0"/>
                        </a:moveTo>
                        <a:lnTo>
                          <a:pt x="32809" y="686"/>
                        </a:lnTo>
                        <a:cubicBezTo>
                          <a:pt x="32142" y="724"/>
                          <a:pt x="31770" y="1191"/>
                          <a:pt x="31685" y="2115"/>
                        </a:cubicBezTo>
                        <a:lnTo>
                          <a:pt x="26418" y="47720"/>
                        </a:lnTo>
                        <a:lnTo>
                          <a:pt x="26170" y="48101"/>
                        </a:lnTo>
                        <a:lnTo>
                          <a:pt x="25951" y="47749"/>
                        </a:lnTo>
                        <a:lnTo>
                          <a:pt x="15750" y="2953"/>
                        </a:lnTo>
                        <a:cubicBezTo>
                          <a:pt x="15569" y="2057"/>
                          <a:pt x="15083" y="1619"/>
                          <a:pt x="14416" y="1657"/>
                        </a:cubicBezTo>
                        <a:lnTo>
                          <a:pt x="1005" y="2362"/>
                        </a:lnTo>
                        <a:cubicBezTo>
                          <a:pt x="272" y="2400"/>
                          <a:pt x="-43" y="2781"/>
                          <a:pt x="5" y="3686"/>
                        </a:cubicBezTo>
                        <a:lnTo>
                          <a:pt x="100" y="4229"/>
                        </a:lnTo>
                        <a:lnTo>
                          <a:pt x="19264" y="75143"/>
                        </a:lnTo>
                        <a:lnTo>
                          <a:pt x="19845" y="76114"/>
                        </a:lnTo>
                        <a:lnTo>
                          <a:pt x="20731" y="76429"/>
                        </a:lnTo>
                        <a:lnTo>
                          <a:pt x="33942" y="75733"/>
                        </a:lnTo>
                        <a:lnTo>
                          <a:pt x="34790" y="75324"/>
                        </a:lnTo>
                        <a:lnTo>
                          <a:pt x="35200" y="74304"/>
                        </a:lnTo>
                        <a:lnTo>
                          <a:pt x="47039" y="1772"/>
                        </a:lnTo>
                        <a:lnTo>
                          <a:pt x="46830" y="419"/>
                        </a:lnTo>
                        <a:lnTo>
                          <a:pt x="45887" y="0"/>
                        </a:ln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02" name="Forma Livre 201">
                    <a:extLst>
                      <a:ext uri="{FF2B5EF4-FFF2-40B4-BE49-F238E27FC236}">
                        <a16:creationId xmlns:a16="http://schemas.microsoft.com/office/drawing/2014/main" id="{9DA23AC6-52E3-A2BF-A0ED-16001A87A8BB}"/>
                      </a:ext>
                    </a:extLst>
                  </p:cNvPr>
                  <p:cNvSpPr/>
                  <p:nvPr/>
                </p:nvSpPr>
                <p:spPr>
                  <a:xfrm>
                    <a:off x="9990663" y="2559372"/>
                    <a:ext cx="45142" cy="77224"/>
                  </a:xfrm>
                  <a:custGeom>
                    <a:avLst/>
                    <a:gdLst>
                      <a:gd name="connsiteX0" fmla="*/ 23643 w 45142"/>
                      <a:gd name="connsiteY0" fmla="*/ 59954 h 77224"/>
                      <a:gd name="connsiteX1" fmla="*/ 18308 w 45142"/>
                      <a:gd name="connsiteY1" fmla="*/ 57230 h 77224"/>
                      <a:gd name="connsiteX2" fmla="*/ 15908 w 45142"/>
                      <a:gd name="connsiteY2" fmla="*/ 49524 h 77224"/>
                      <a:gd name="connsiteX3" fmla="*/ 14803 w 45142"/>
                      <a:gd name="connsiteY3" fmla="*/ 28465 h 77224"/>
                      <a:gd name="connsiteX4" fmla="*/ 16384 w 45142"/>
                      <a:gd name="connsiteY4" fmla="*/ 20549 h 77224"/>
                      <a:gd name="connsiteX5" fmla="*/ 21404 w 45142"/>
                      <a:gd name="connsiteY5" fmla="*/ 17282 h 77224"/>
                      <a:gd name="connsiteX6" fmla="*/ 26872 w 45142"/>
                      <a:gd name="connsiteY6" fmla="*/ 19997 h 77224"/>
                      <a:gd name="connsiteX7" fmla="*/ 29272 w 45142"/>
                      <a:gd name="connsiteY7" fmla="*/ 27702 h 77224"/>
                      <a:gd name="connsiteX8" fmla="*/ 30377 w 45142"/>
                      <a:gd name="connsiteY8" fmla="*/ 48762 h 77224"/>
                      <a:gd name="connsiteX9" fmla="*/ 28796 w 45142"/>
                      <a:gd name="connsiteY9" fmla="*/ 56678 h 77224"/>
                      <a:gd name="connsiteX10" fmla="*/ 23643 w 45142"/>
                      <a:gd name="connsiteY10" fmla="*/ 59954 h 77224"/>
                      <a:gd name="connsiteX11" fmla="*/ 20499 w 45142"/>
                      <a:gd name="connsiteY11" fmla="*/ 32 h 77224"/>
                      <a:gd name="connsiteX12" fmla="*/ 9260 w 45142"/>
                      <a:gd name="connsiteY12" fmla="*/ 4176 h 77224"/>
                      <a:gd name="connsiteX13" fmla="*/ 2011 w 45142"/>
                      <a:gd name="connsiteY13" fmla="*/ 14568 h 77224"/>
                      <a:gd name="connsiteX14" fmla="*/ 68 w 45142"/>
                      <a:gd name="connsiteY14" fmla="*/ 29512 h 77224"/>
                      <a:gd name="connsiteX15" fmla="*/ 1116 w 45142"/>
                      <a:gd name="connsiteY15" fmla="*/ 49572 h 77224"/>
                      <a:gd name="connsiteX16" fmla="*/ 4631 w 45142"/>
                      <a:gd name="connsiteY16" fmla="*/ 64498 h 77224"/>
                      <a:gd name="connsiteX17" fmla="*/ 12927 w 45142"/>
                      <a:gd name="connsiteY17" fmla="*/ 74166 h 77224"/>
                      <a:gd name="connsiteX18" fmla="*/ 24538 w 45142"/>
                      <a:gd name="connsiteY18" fmla="*/ 77195 h 77224"/>
                      <a:gd name="connsiteX19" fmla="*/ 35901 w 45142"/>
                      <a:gd name="connsiteY19" fmla="*/ 72956 h 77224"/>
                      <a:gd name="connsiteX20" fmla="*/ 43140 w 45142"/>
                      <a:gd name="connsiteY20" fmla="*/ 62469 h 77224"/>
                      <a:gd name="connsiteX21" fmla="*/ 45074 w 45142"/>
                      <a:gd name="connsiteY21" fmla="*/ 47257 h 77224"/>
                      <a:gd name="connsiteX22" fmla="*/ 44026 w 45142"/>
                      <a:gd name="connsiteY22" fmla="*/ 27198 h 77224"/>
                      <a:gd name="connsiteX23" fmla="*/ 40530 w 45142"/>
                      <a:gd name="connsiteY23" fmla="*/ 12539 h 77224"/>
                      <a:gd name="connsiteX24" fmla="*/ 32234 w 45142"/>
                      <a:gd name="connsiteY24" fmla="*/ 2957 h 77224"/>
                      <a:gd name="connsiteX25" fmla="*/ 20499 w 45142"/>
                      <a:gd name="connsiteY25" fmla="*/ 32 h 77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45142" h="77224">
                        <a:moveTo>
                          <a:pt x="23643" y="59954"/>
                        </a:moveTo>
                        <a:cubicBezTo>
                          <a:pt x="21518" y="60069"/>
                          <a:pt x="19737" y="59154"/>
                          <a:pt x="18308" y="57230"/>
                        </a:cubicBezTo>
                        <a:cubicBezTo>
                          <a:pt x="16880" y="55392"/>
                          <a:pt x="16080" y="52791"/>
                          <a:pt x="15908" y="49524"/>
                        </a:cubicBezTo>
                        <a:lnTo>
                          <a:pt x="14803" y="28465"/>
                        </a:lnTo>
                        <a:cubicBezTo>
                          <a:pt x="14632" y="25197"/>
                          <a:pt x="15156" y="22530"/>
                          <a:pt x="16384" y="20549"/>
                        </a:cubicBezTo>
                        <a:cubicBezTo>
                          <a:pt x="17613" y="18482"/>
                          <a:pt x="19280" y="17397"/>
                          <a:pt x="21404" y="17282"/>
                        </a:cubicBezTo>
                        <a:cubicBezTo>
                          <a:pt x="23595" y="17168"/>
                          <a:pt x="25443" y="18073"/>
                          <a:pt x="26872" y="19997"/>
                        </a:cubicBezTo>
                        <a:cubicBezTo>
                          <a:pt x="28300" y="21835"/>
                          <a:pt x="29100" y="24436"/>
                          <a:pt x="29272" y="27702"/>
                        </a:cubicBezTo>
                        <a:lnTo>
                          <a:pt x="30377" y="48762"/>
                        </a:lnTo>
                        <a:cubicBezTo>
                          <a:pt x="30548" y="52029"/>
                          <a:pt x="30024" y="54696"/>
                          <a:pt x="28796" y="56678"/>
                        </a:cubicBezTo>
                        <a:cubicBezTo>
                          <a:pt x="27576" y="58745"/>
                          <a:pt x="25833" y="59840"/>
                          <a:pt x="23643" y="59954"/>
                        </a:cubicBezTo>
                        <a:moveTo>
                          <a:pt x="20499" y="32"/>
                        </a:moveTo>
                        <a:cubicBezTo>
                          <a:pt x="16184" y="261"/>
                          <a:pt x="12460" y="1642"/>
                          <a:pt x="9260" y="4176"/>
                        </a:cubicBezTo>
                        <a:cubicBezTo>
                          <a:pt x="6059" y="6709"/>
                          <a:pt x="3650" y="10205"/>
                          <a:pt x="2011" y="14568"/>
                        </a:cubicBezTo>
                        <a:cubicBezTo>
                          <a:pt x="440" y="18930"/>
                          <a:pt x="-227" y="23883"/>
                          <a:pt x="68" y="29512"/>
                        </a:cubicBezTo>
                        <a:lnTo>
                          <a:pt x="1116" y="49572"/>
                        </a:lnTo>
                        <a:cubicBezTo>
                          <a:pt x="1411" y="55287"/>
                          <a:pt x="2611" y="60326"/>
                          <a:pt x="4631" y="64498"/>
                        </a:cubicBezTo>
                        <a:cubicBezTo>
                          <a:pt x="6717" y="68755"/>
                          <a:pt x="9488" y="71984"/>
                          <a:pt x="12927" y="74166"/>
                        </a:cubicBezTo>
                        <a:cubicBezTo>
                          <a:pt x="16375" y="76347"/>
                          <a:pt x="20223" y="77423"/>
                          <a:pt x="24538" y="77195"/>
                        </a:cubicBezTo>
                        <a:cubicBezTo>
                          <a:pt x="28919" y="76966"/>
                          <a:pt x="32767" y="75490"/>
                          <a:pt x="35901" y="72956"/>
                        </a:cubicBezTo>
                        <a:cubicBezTo>
                          <a:pt x="39102" y="70422"/>
                          <a:pt x="41511" y="66927"/>
                          <a:pt x="43140" y="62469"/>
                        </a:cubicBezTo>
                        <a:cubicBezTo>
                          <a:pt x="44712" y="58106"/>
                          <a:pt x="45369" y="52972"/>
                          <a:pt x="45074" y="47257"/>
                        </a:cubicBezTo>
                        <a:lnTo>
                          <a:pt x="44026" y="27198"/>
                        </a:lnTo>
                        <a:cubicBezTo>
                          <a:pt x="43731" y="21568"/>
                          <a:pt x="42540" y="16720"/>
                          <a:pt x="40530" y="12539"/>
                        </a:cubicBezTo>
                        <a:cubicBezTo>
                          <a:pt x="38444" y="8367"/>
                          <a:pt x="35682" y="5147"/>
                          <a:pt x="32234" y="2957"/>
                        </a:cubicBezTo>
                        <a:cubicBezTo>
                          <a:pt x="28862" y="785"/>
                          <a:pt x="24881" y="-196"/>
                          <a:pt x="20499" y="32"/>
                        </a:cubicBez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03" name="Forma Livre 202">
                    <a:extLst>
                      <a:ext uri="{FF2B5EF4-FFF2-40B4-BE49-F238E27FC236}">
                        <a16:creationId xmlns:a16="http://schemas.microsoft.com/office/drawing/2014/main" id="{58BFC7BB-EBF8-CA33-4B60-FE2354911AC3}"/>
                      </a:ext>
                    </a:extLst>
                  </p:cNvPr>
                  <p:cNvSpPr/>
                  <p:nvPr/>
                </p:nvSpPr>
                <p:spPr>
                  <a:xfrm>
                    <a:off x="10036451" y="2556766"/>
                    <a:ext cx="44567" cy="76314"/>
                  </a:xfrm>
                  <a:custGeom>
                    <a:avLst/>
                    <a:gdLst>
                      <a:gd name="connsiteX0" fmla="*/ 42548 w 44567"/>
                      <a:gd name="connsiteY0" fmla="*/ 0 h 76314"/>
                      <a:gd name="connsiteX1" fmla="*/ 1114 w 44567"/>
                      <a:gd name="connsiteY1" fmla="*/ 2162 h 76314"/>
                      <a:gd name="connsiteX2" fmla="*/ 276 w 44567"/>
                      <a:gd name="connsiteY2" fmla="*/ 2572 h 76314"/>
                      <a:gd name="connsiteX3" fmla="*/ 0 w 44567"/>
                      <a:gd name="connsiteY3" fmla="*/ 3772 h 76314"/>
                      <a:gd name="connsiteX4" fmla="*/ 743 w 44567"/>
                      <a:gd name="connsiteY4" fmla="*/ 17936 h 76314"/>
                      <a:gd name="connsiteX5" fmla="*/ 1143 w 44567"/>
                      <a:gd name="connsiteY5" fmla="*/ 19098 h 76314"/>
                      <a:gd name="connsiteX6" fmla="*/ 2029 w 44567"/>
                      <a:gd name="connsiteY6" fmla="*/ 19507 h 76314"/>
                      <a:gd name="connsiteX7" fmla="*/ 14773 w 44567"/>
                      <a:gd name="connsiteY7" fmla="*/ 18840 h 76314"/>
                      <a:gd name="connsiteX8" fmla="*/ 15202 w 44567"/>
                      <a:gd name="connsiteY8" fmla="*/ 19364 h 76314"/>
                      <a:gd name="connsiteX9" fmla="*/ 18107 w 44567"/>
                      <a:gd name="connsiteY9" fmla="*/ 74828 h 76314"/>
                      <a:gd name="connsiteX10" fmla="*/ 18507 w 44567"/>
                      <a:gd name="connsiteY10" fmla="*/ 75990 h 76314"/>
                      <a:gd name="connsiteX11" fmla="*/ 19383 w 44567"/>
                      <a:gd name="connsiteY11" fmla="*/ 76314 h 76314"/>
                      <a:gd name="connsiteX12" fmla="*/ 31737 w 44567"/>
                      <a:gd name="connsiteY12" fmla="*/ 75667 h 76314"/>
                      <a:gd name="connsiteX13" fmla="*/ 32576 w 44567"/>
                      <a:gd name="connsiteY13" fmla="*/ 75257 h 76314"/>
                      <a:gd name="connsiteX14" fmla="*/ 32852 w 44567"/>
                      <a:gd name="connsiteY14" fmla="*/ 74057 h 76314"/>
                      <a:gd name="connsiteX15" fmla="*/ 29937 w 44567"/>
                      <a:gd name="connsiteY15" fmla="*/ 18593 h 76314"/>
                      <a:gd name="connsiteX16" fmla="*/ 30309 w 44567"/>
                      <a:gd name="connsiteY16" fmla="*/ 18021 h 76314"/>
                      <a:gd name="connsiteX17" fmla="*/ 43453 w 44567"/>
                      <a:gd name="connsiteY17" fmla="*/ 17335 h 76314"/>
                      <a:gd name="connsiteX18" fmla="*/ 44301 w 44567"/>
                      <a:gd name="connsiteY18" fmla="*/ 16840 h 76314"/>
                      <a:gd name="connsiteX19" fmla="*/ 44568 w 44567"/>
                      <a:gd name="connsiteY19" fmla="*/ 15640 h 76314"/>
                      <a:gd name="connsiteX20" fmla="*/ 43825 w 44567"/>
                      <a:gd name="connsiteY20" fmla="*/ 1476 h 76314"/>
                      <a:gd name="connsiteX21" fmla="*/ 43434 w 44567"/>
                      <a:gd name="connsiteY21" fmla="*/ 314 h 76314"/>
                      <a:gd name="connsiteX22" fmla="*/ 42548 w 44567"/>
                      <a:gd name="connsiteY22" fmla="*/ 0 h 76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4567" h="76314">
                        <a:moveTo>
                          <a:pt x="42548" y="0"/>
                        </a:moveTo>
                        <a:lnTo>
                          <a:pt x="1114" y="2162"/>
                        </a:lnTo>
                        <a:lnTo>
                          <a:pt x="276" y="2572"/>
                        </a:lnTo>
                        <a:lnTo>
                          <a:pt x="0" y="3772"/>
                        </a:lnTo>
                        <a:lnTo>
                          <a:pt x="743" y="17936"/>
                        </a:lnTo>
                        <a:lnTo>
                          <a:pt x="1143" y="19098"/>
                        </a:lnTo>
                        <a:lnTo>
                          <a:pt x="2029" y="19507"/>
                        </a:lnTo>
                        <a:lnTo>
                          <a:pt x="14773" y="18840"/>
                        </a:lnTo>
                        <a:lnTo>
                          <a:pt x="15202" y="19364"/>
                        </a:lnTo>
                        <a:lnTo>
                          <a:pt x="18107" y="74828"/>
                        </a:lnTo>
                        <a:lnTo>
                          <a:pt x="18507" y="75990"/>
                        </a:lnTo>
                        <a:lnTo>
                          <a:pt x="19383" y="76314"/>
                        </a:lnTo>
                        <a:lnTo>
                          <a:pt x="31737" y="75667"/>
                        </a:lnTo>
                        <a:lnTo>
                          <a:pt x="32576" y="75257"/>
                        </a:lnTo>
                        <a:lnTo>
                          <a:pt x="32852" y="74057"/>
                        </a:lnTo>
                        <a:lnTo>
                          <a:pt x="29937" y="18593"/>
                        </a:lnTo>
                        <a:lnTo>
                          <a:pt x="30309" y="18021"/>
                        </a:lnTo>
                        <a:lnTo>
                          <a:pt x="43453" y="17335"/>
                        </a:lnTo>
                        <a:lnTo>
                          <a:pt x="44301" y="16840"/>
                        </a:lnTo>
                        <a:lnTo>
                          <a:pt x="44568" y="15640"/>
                        </a:lnTo>
                        <a:lnTo>
                          <a:pt x="43825" y="1476"/>
                        </a:lnTo>
                        <a:lnTo>
                          <a:pt x="43434" y="314"/>
                        </a:lnTo>
                        <a:lnTo>
                          <a:pt x="42548" y="0"/>
                        </a:ln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04" name="Forma Livre 203">
                    <a:extLst>
                      <a:ext uri="{FF2B5EF4-FFF2-40B4-BE49-F238E27FC236}">
                        <a16:creationId xmlns:a16="http://schemas.microsoft.com/office/drawing/2014/main" id="{5CD1DC02-8854-DED1-3DB6-533451FD7E2B}"/>
                      </a:ext>
                    </a:extLst>
                  </p:cNvPr>
                  <p:cNvSpPr/>
                  <p:nvPr/>
                </p:nvSpPr>
                <p:spPr>
                  <a:xfrm>
                    <a:off x="10081647" y="2555011"/>
                    <a:ext cx="52533" cy="76653"/>
                  </a:xfrm>
                  <a:custGeom>
                    <a:avLst/>
                    <a:gdLst>
                      <a:gd name="connsiteX0" fmla="*/ 20051 w 52533"/>
                      <a:gd name="connsiteY0" fmla="*/ 49990 h 76653"/>
                      <a:gd name="connsiteX1" fmla="*/ 19689 w 52533"/>
                      <a:gd name="connsiteY1" fmla="*/ 49371 h 76653"/>
                      <a:gd name="connsiteX2" fmla="*/ 23413 w 52533"/>
                      <a:gd name="connsiteY2" fmla="*/ 25139 h 76653"/>
                      <a:gd name="connsiteX3" fmla="*/ 23594 w 52533"/>
                      <a:gd name="connsiteY3" fmla="*/ 24854 h 76653"/>
                      <a:gd name="connsiteX4" fmla="*/ 23870 w 52533"/>
                      <a:gd name="connsiteY4" fmla="*/ 25111 h 76653"/>
                      <a:gd name="connsiteX5" fmla="*/ 30109 w 52533"/>
                      <a:gd name="connsiteY5" fmla="*/ 48818 h 76653"/>
                      <a:gd name="connsiteX6" fmla="*/ 29881 w 52533"/>
                      <a:gd name="connsiteY6" fmla="*/ 49466 h 76653"/>
                      <a:gd name="connsiteX7" fmla="*/ 20051 w 52533"/>
                      <a:gd name="connsiteY7" fmla="*/ 49990 h 76653"/>
                      <a:gd name="connsiteX8" fmla="*/ 30681 w 52533"/>
                      <a:gd name="connsiteY8" fmla="*/ 3 h 76653"/>
                      <a:gd name="connsiteX9" fmla="*/ 14078 w 52533"/>
                      <a:gd name="connsiteY9" fmla="*/ 870 h 76653"/>
                      <a:gd name="connsiteX10" fmla="*/ 12821 w 52533"/>
                      <a:gd name="connsiteY10" fmla="*/ 2213 h 76653"/>
                      <a:gd name="connsiteX11" fmla="*/ 48 w 52533"/>
                      <a:gd name="connsiteY11" fmla="*/ 74888 h 76653"/>
                      <a:gd name="connsiteX12" fmla="*/ 1210 w 52533"/>
                      <a:gd name="connsiteY12" fmla="*/ 76650 h 76653"/>
                      <a:gd name="connsiteX13" fmla="*/ 14621 w 52533"/>
                      <a:gd name="connsiteY13" fmla="*/ 75946 h 76653"/>
                      <a:gd name="connsiteX14" fmla="*/ 15812 w 52533"/>
                      <a:gd name="connsiteY14" fmla="*/ 74517 h 76653"/>
                      <a:gd name="connsiteX15" fmla="*/ 17165 w 52533"/>
                      <a:gd name="connsiteY15" fmla="*/ 66068 h 76653"/>
                      <a:gd name="connsiteX16" fmla="*/ 17470 w 52533"/>
                      <a:gd name="connsiteY16" fmla="*/ 65602 h 76653"/>
                      <a:gd name="connsiteX17" fmla="*/ 34071 w 52533"/>
                      <a:gd name="connsiteY17" fmla="*/ 64735 h 76653"/>
                      <a:gd name="connsiteX18" fmla="*/ 34491 w 52533"/>
                      <a:gd name="connsiteY18" fmla="*/ 65163 h 76653"/>
                      <a:gd name="connsiteX19" fmla="*/ 36653 w 52533"/>
                      <a:gd name="connsiteY19" fmla="*/ 73422 h 76653"/>
                      <a:gd name="connsiteX20" fmla="*/ 38053 w 52533"/>
                      <a:gd name="connsiteY20" fmla="*/ 74717 h 76653"/>
                      <a:gd name="connsiteX21" fmla="*/ 51464 w 52533"/>
                      <a:gd name="connsiteY21" fmla="*/ 74012 h 76653"/>
                      <a:gd name="connsiteX22" fmla="*/ 52531 w 52533"/>
                      <a:gd name="connsiteY22" fmla="*/ 72774 h 76653"/>
                      <a:gd name="connsiteX23" fmla="*/ 52369 w 52533"/>
                      <a:gd name="connsiteY23" fmla="*/ 72145 h 76653"/>
                      <a:gd name="connsiteX24" fmla="*/ 32138 w 52533"/>
                      <a:gd name="connsiteY24" fmla="*/ 1203 h 76653"/>
                      <a:gd name="connsiteX25" fmla="*/ 30681 w 52533"/>
                      <a:gd name="connsiteY25" fmla="*/ 3 h 76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2533" h="76653">
                        <a:moveTo>
                          <a:pt x="20051" y="49990"/>
                        </a:moveTo>
                        <a:lnTo>
                          <a:pt x="19689" y="49371"/>
                        </a:lnTo>
                        <a:lnTo>
                          <a:pt x="23413" y="25139"/>
                        </a:lnTo>
                        <a:lnTo>
                          <a:pt x="23594" y="24854"/>
                        </a:lnTo>
                        <a:lnTo>
                          <a:pt x="23870" y="25111"/>
                        </a:lnTo>
                        <a:lnTo>
                          <a:pt x="30109" y="48818"/>
                        </a:lnTo>
                        <a:lnTo>
                          <a:pt x="29881" y="49466"/>
                        </a:lnTo>
                        <a:lnTo>
                          <a:pt x="20051" y="49990"/>
                        </a:lnTo>
                        <a:moveTo>
                          <a:pt x="30681" y="3"/>
                        </a:moveTo>
                        <a:lnTo>
                          <a:pt x="14078" y="870"/>
                        </a:lnTo>
                        <a:cubicBezTo>
                          <a:pt x="13412" y="908"/>
                          <a:pt x="12964" y="1289"/>
                          <a:pt x="12821" y="2213"/>
                        </a:cubicBezTo>
                        <a:lnTo>
                          <a:pt x="48" y="74888"/>
                        </a:lnTo>
                        <a:cubicBezTo>
                          <a:pt x="-152" y="76174"/>
                          <a:pt x="277" y="76698"/>
                          <a:pt x="1210" y="76650"/>
                        </a:cubicBezTo>
                        <a:lnTo>
                          <a:pt x="14621" y="75946"/>
                        </a:lnTo>
                        <a:cubicBezTo>
                          <a:pt x="15288" y="75908"/>
                          <a:pt x="15726" y="75431"/>
                          <a:pt x="15812" y="74517"/>
                        </a:cubicBezTo>
                        <a:lnTo>
                          <a:pt x="17165" y="66068"/>
                        </a:lnTo>
                        <a:lnTo>
                          <a:pt x="17470" y="65602"/>
                        </a:lnTo>
                        <a:lnTo>
                          <a:pt x="34071" y="64735"/>
                        </a:lnTo>
                        <a:lnTo>
                          <a:pt x="34491" y="65163"/>
                        </a:lnTo>
                        <a:lnTo>
                          <a:pt x="36653" y="73422"/>
                        </a:lnTo>
                        <a:cubicBezTo>
                          <a:pt x="36901" y="74317"/>
                          <a:pt x="37319" y="74755"/>
                          <a:pt x="38053" y="74717"/>
                        </a:cubicBezTo>
                        <a:lnTo>
                          <a:pt x="51464" y="74012"/>
                        </a:lnTo>
                        <a:cubicBezTo>
                          <a:pt x="52198" y="73974"/>
                          <a:pt x="52569" y="73593"/>
                          <a:pt x="52531" y="72774"/>
                        </a:cubicBezTo>
                        <a:lnTo>
                          <a:pt x="52369" y="72145"/>
                        </a:lnTo>
                        <a:lnTo>
                          <a:pt x="32138" y="1203"/>
                        </a:lnTo>
                        <a:cubicBezTo>
                          <a:pt x="31833" y="308"/>
                          <a:pt x="31414" y="-35"/>
                          <a:pt x="30681" y="3"/>
                        </a:cubicBez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05" name="Forma Livre 204">
                    <a:extLst>
                      <a:ext uri="{FF2B5EF4-FFF2-40B4-BE49-F238E27FC236}">
                        <a16:creationId xmlns:a16="http://schemas.microsoft.com/office/drawing/2014/main" id="{C0D8B5E5-519F-68A8-11AB-D79D3AD8F44E}"/>
                      </a:ext>
                    </a:extLst>
                  </p:cNvPr>
                  <p:cNvSpPr/>
                  <p:nvPr/>
                </p:nvSpPr>
                <p:spPr>
                  <a:xfrm>
                    <a:off x="10133505" y="2551902"/>
                    <a:ext cx="44558" cy="95890"/>
                  </a:xfrm>
                  <a:custGeom>
                    <a:avLst/>
                    <a:gdLst>
                      <a:gd name="connsiteX0" fmla="*/ 20275 w 44558"/>
                      <a:gd name="connsiteY0" fmla="*/ 35 h 95890"/>
                      <a:gd name="connsiteX1" fmla="*/ 9103 w 44558"/>
                      <a:gd name="connsiteY1" fmla="*/ 4083 h 95890"/>
                      <a:gd name="connsiteX2" fmla="*/ 2035 w 44558"/>
                      <a:gd name="connsiteY2" fmla="*/ 14103 h 95890"/>
                      <a:gd name="connsiteX3" fmla="*/ 63 w 44558"/>
                      <a:gd name="connsiteY3" fmla="*/ 28591 h 95890"/>
                      <a:gd name="connsiteX4" fmla="*/ 1197 w 44558"/>
                      <a:gd name="connsiteY4" fmla="*/ 50289 h 95890"/>
                      <a:gd name="connsiteX5" fmla="*/ 6150 w 44558"/>
                      <a:gd name="connsiteY5" fmla="*/ 67234 h 95890"/>
                      <a:gd name="connsiteX6" fmla="*/ 17732 w 44558"/>
                      <a:gd name="connsiteY6" fmla="*/ 76006 h 95890"/>
                      <a:gd name="connsiteX7" fmla="*/ 17932 w 44558"/>
                      <a:gd name="connsiteY7" fmla="*/ 76083 h 95890"/>
                      <a:gd name="connsiteX8" fmla="*/ 18208 w 44558"/>
                      <a:gd name="connsiteY8" fmla="*/ 76340 h 95890"/>
                      <a:gd name="connsiteX9" fmla="*/ 22256 w 44558"/>
                      <a:gd name="connsiteY9" fmla="*/ 82407 h 95890"/>
                      <a:gd name="connsiteX10" fmla="*/ 21818 w 44558"/>
                      <a:gd name="connsiteY10" fmla="*/ 84255 h 95890"/>
                      <a:gd name="connsiteX11" fmla="*/ 20390 w 44558"/>
                      <a:gd name="connsiteY11" fmla="*/ 84874 h 95890"/>
                      <a:gd name="connsiteX12" fmla="*/ 19256 w 44558"/>
                      <a:gd name="connsiteY12" fmla="*/ 84750 h 95890"/>
                      <a:gd name="connsiteX13" fmla="*/ 18646 w 44558"/>
                      <a:gd name="connsiteY13" fmla="*/ 84512 h 95890"/>
                      <a:gd name="connsiteX14" fmla="*/ 17913 w 44558"/>
                      <a:gd name="connsiteY14" fmla="*/ 85731 h 95890"/>
                      <a:gd name="connsiteX15" fmla="*/ 17675 w 44558"/>
                      <a:gd name="connsiteY15" fmla="*/ 92666 h 95890"/>
                      <a:gd name="connsiteX16" fmla="*/ 18446 w 44558"/>
                      <a:gd name="connsiteY16" fmla="*/ 94628 h 95890"/>
                      <a:gd name="connsiteX17" fmla="*/ 24238 w 44558"/>
                      <a:gd name="connsiteY17" fmla="*/ 95875 h 95890"/>
                      <a:gd name="connsiteX18" fmla="*/ 29134 w 44558"/>
                      <a:gd name="connsiteY18" fmla="*/ 93980 h 95890"/>
                      <a:gd name="connsiteX19" fmla="*/ 31763 w 44558"/>
                      <a:gd name="connsiteY19" fmla="*/ 88284 h 95890"/>
                      <a:gd name="connsiteX20" fmla="*/ 31943 w 44558"/>
                      <a:gd name="connsiteY20" fmla="*/ 85455 h 95890"/>
                      <a:gd name="connsiteX21" fmla="*/ 28486 w 44558"/>
                      <a:gd name="connsiteY21" fmla="*/ 76711 h 95890"/>
                      <a:gd name="connsiteX22" fmla="*/ 28648 w 44558"/>
                      <a:gd name="connsiteY22" fmla="*/ 76064 h 95890"/>
                      <a:gd name="connsiteX23" fmla="*/ 40754 w 44558"/>
                      <a:gd name="connsiteY23" fmla="*/ 67053 h 95890"/>
                      <a:gd name="connsiteX24" fmla="*/ 44497 w 44558"/>
                      <a:gd name="connsiteY24" fmla="*/ 49555 h 95890"/>
                      <a:gd name="connsiteX25" fmla="*/ 43307 w 44558"/>
                      <a:gd name="connsiteY25" fmla="*/ 48527 h 95890"/>
                      <a:gd name="connsiteX26" fmla="*/ 30848 w 44558"/>
                      <a:gd name="connsiteY26" fmla="*/ 48365 h 95890"/>
                      <a:gd name="connsiteX27" fmla="*/ 29991 w 44558"/>
                      <a:gd name="connsiteY27" fmla="*/ 48593 h 95890"/>
                      <a:gd name="connsiteX28" fmla="*/ 29714 w 44558"/>
                      <a:gd name="connsiteY28" fmla="*/ 49613 h 95890"/>
                      <a:gd name="connsiteX29" fmla="*/ 28219 w 44558"/>
                      <a:gd name="connsiteY29" fmla="*/ 56613 h 95890"/>
                      <a:gd name="connsiteX30" fmla="*/ 23380 w 44558"/>
                      <a:gd name="connsiteY30" fmla="*/ 59509 h 95890"/>
                      <a:gd name="connsiteX31" fmla="*/ 18199 w 44558"/>
                      <a:gd name="connsiteY31" fmla="*/ 57137 h 95890"/>
                      <a:gd name="connsiteX32" fmla="*/ 15979 w 44558"/>
                      <a:gd name="connsiteY32" fmla="*/ 50336 h 95890"/>
                      <a:gd name="connsiteX33" fmla="*/ 14770 w 44558"/>
                      <a:gd name="connsiteY33" fmla="*/ 27276 h 95890"/>
                      <a:gd name="connsiteX34" fmla="*/ 16265 w 44558"/>
                      <a:gd name="connsiteY34" fmla="*/ 20190 h 95890"/>
                      <a:gd name="connsiteX35" fmla="*/ 21171 w 44558"/>
                      <a:gd name="connsiteY35" fmla="*/ 17294 h 95890"/>
                      <a:gd name="connsiteX36" fmla="*/ 26286 w 44558"/>
                      <a:gd name="connsiteY36" fmla="*/ 19666 h 95890"/>
                      <a:gd name="connsiteX37" fmla="*/ 28514 w 44558"/>
                      <a:gd name="connsiteY37" fmla="*/ 26562 h 95890"/>
                      <a:gd name="connsiteX38" fmla="*/ 29572 w 44558"/>
                      <a:gd name="connsiteY38" fmla="*/ 27686 h 95890"/>
                      <a:gd name="connsiteX39" fmla="*/ 29772 w 44558"/>
                      <a:gd name="connsiteY39" fmla="*/ 27677 h 95890"/>
                      <a:gd name="connsiteX40" fmla="*/ 42126 w 44558"/>
                      <a:gd name="connsiteY40" fmla="*/ 25933 h 95890"/>
                      <a:gd name="connsiteX41" fmla="*/ 43221 w 44558"/>
                      <a:gd name="connsiteY41" fmla="*/ 25238 h 95890"/>
                      <a:gd name="connsiteX42" fmla="*/ 43192 w 44558"/>
                      <a:gd name="connsiteY42" fmla="*/ 24695 h 95890"/>
                      <a:gd name="connsiteX43" fmla="*/ 39830 w 44558"/>
                      <a:gd name="connsiteY43" fmla="*/ 11303 h 95890"/>
                      <a:gd name="connsiteX44" fmla="*/ 31724 w 44558"/>
                      <a:gd name="connsiteY44" fmla="*/ 2721 h 95890"/>
                      <a:gd name="connsiteX45" fmla="*/ 20275 w 44558"/>
                      <a:gd name="connsiteY45" fmla="*/ 35 h 95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</a:cxnLst>
                    <a:rect l="l" t="t" r="r" b="b"/>
                    <a:pathLst>
                      <a:path w="44558" h="95890">
                        <a:moveTo>
                          <a:pt x="20275" y="35"/>
                        </a:moveTo>
                        <a:cubicBezTo>
                          <a:pt x="15960" y="263"/>
                          <a:pt x="12236" y="1635"/>
                          <a:pt x="9103" y="4083"/>
                        </a:cubicBezTo>
                        <a:cubicBezTo>
                          <a:pt x="5969" y="6521"/>
                          <a:pt x="3616" y="9922"/>
                          <a:pt x="2035" y="14103"/>
                        </a:cubicBezTo>
                        <a:cubicBezTo>
                          <a:pt x="463" y="18371"/>
                          <a:pt x="-222" y="23142"/>
                          <a:pt x="63" y="28591"/>
                        </a:cubicBezTo>
                        <a:lnTo>
                          <a:pt x="1197" y="50289"/>
                        </a:lnTo>
                        <a:cubicBezTo>
                          <a:pt x="1549" y="57004"/>
                          <a:pt x="3178" y="62652"/>
                          <a:pt x="6150" y="67234"/>
                        </a:cubicBezTo>
                        <a:cubicBezTo>
                          <a:pt x="9112" y="71720"/>
                          <a:pt x="12998" y="74701"/>
                          <a:pt x="17732" y="76006"/>
                        </a:cubicBezTo>
                        <a:lnTo>
                          <a:pt x="17932" y="76083"/>
                        </a:lnTo>
                        <a:lnTo>
                          <a:pt x="18208" y="76340"/>
                        </a:lnTo>
                        <a:cubicBezTo>
                          <a:pt x="20866" y="78750"/>
                          <a:pt x="22171" y="80778"/>
                          <a:pt x="22256" y="82407"/>
                        </a:cubicBezTo>
                        <a:lnTo>
                          <a:pt x="21818" y="84255"/>
                        </a:lnTo>
                        <a:lnTo>
                          <a:pt x="20390" y="84874"/>
                        </a:lnTo>
                        <a:lnTo>
                          <a:pt x="19256" y="84750"/>
                        </a:lnTo>
                        <a:lnTo>
                          <a:pt x="18646" y="84512"/>
                        </a:lnTo>
                        <a:lnTo>
                          <a:pt x="17913" y="85731"/>
                        </a:lnTo>
                        <a:lnTo>
                          <a:pt x="17675" y="92666"/>
                        </a:lnTo>
                        <a:cubicBezTo>
                          <a:pt x="17599" y="93675"/>
                          <a:pt x="17827" y="94294"/>
                          <a:pt x="18446" y="94628"/>
                        </a:cubicBezTo>
                        <a:cubicBezTo>
                          <a:pt x="20161" y="95542"/>
                          <a:pt x="22114" y="95980"/>
                          <a:pt x="24238" y="95875"/>
                        </a:cubicBezTo>
                        <a:cubicBezTo>
                          <a:pt x="26162" y="95771"/>
                          <a:pt x="27790" y="95142"/>
                          <a:pt x="29134" y="93980"/>
                        </a:cubicBezTo>
                        <a:cubicBezTo>
                          <a:pt x="30534" y="92723"/>
                          <a:pt x="31429" y="90856"/>
                          <a:pt x="31763" y="88284"/>
                        </a:cubicBezTo>
                        <a:cubicBezTo>
                          <a:pt x="31963" y="86998"/>
                          <a:pt x="31972" y="85998"/>
                          <a:pt x="31943" y="85455"/>
                        </a:cubicBezTo>
                        <a:cubicBezTo>
                          <a:pt x="31791" y="82464"/>
                          <a:pt x="30629" y="79512"/>
                          <a:pt x="28486" y="76711"/>
                        </a:cubicBezTo>
                        <a:lnTo>
                          <a:pt x="28648" y="76064"/>
                        </a:lnTo>
                        <a:cubicBezTo>
                          <a:pt x="33839" y="74787"/>
                          <a:pt x="37878" y="71758"/>
                          <a:pt x="40754" y="67053"/>
                        </a:cubicBezTo>
                        <a:cubicBezTo>
                          <a:pt x="43631" y="62262"/>
                          <a:pt x="44859" y="56461"/>
                          <a:pt x="44497" y="49555"/>
                        </a:cubicBezTo>
                        <a:cubicBezTo>
                          <a:pt x="44459" y="48917"/>
                          <a:pt x="44050" y="48574"/>
                          <a:pt x="43307" y="48527"/>
                        </a:cubicBezTo>
                        <a:lnTo>
                          <a:pt x="30848" y="48365"/>
                        </a:lnTo>
                        <a:lnTo>
                          <a:pt x="29991" y="48593"/>
                        </a:lnTo>
                        <a:lnTo>
                          <a:pt x="29714" y="49613"/>
                        </a:lnTo>
                        <a:cubicBezTo>
                          <a:pt x="29857" y="52422"/>
                          <a:pt x="29391" y="54823"/>
                          <a:pt x="28219" y="56613"/>
                        </a:cubicBezTo>
                        <a:cubicBezTo>
                          <a:pt x="27047" y="58404"/>
                          <a:pt x="25438" y="59404"/>
                          <a:pt x="23380" y="59509"/>
                        </a:cubicBezTo>
                        <a:cubicBezTo>
                          <a:pt x="21256" y="59623"/>
                          <a:pt x="19551" y="58804"/>
                          <a:pt x="18199" y="57137"/>
                        </a:cubicBezTo>
                        <a:cubicBezTo>
                          <a:pt x="16846" y="55480"/>
                          <a:pt x="16123" y="53146"/>
                          <a:pt x="15979" y="50336"/>
                        </a:cubicBezTo>
                        <a:lnTo>
                          <a:pt x="14770" y="27276"/>
                        </a:lnTo>
                        <a:cubicBezTo>
                          <a:pt x="14617" y="24371"/>
                          <a:pt x="15094" y="21980"/>
                          <a:pt x="16265" y="20190"/>
                        </a:cubicBezTo>
                        <a:cubicBezTo>
                          <a:pt x="17437" y="18399"/>
                          <a:pt x="19046" y="17409"/>
                          <a:pt x="21171" y="17294"/>
                        </a:cubicBezTo>
                        <a:cubicBezTo>
                          <a:pt x="23228" y="17189"/>
                          <a:pt x="24933" y="18009"/>
                          <a:pt x="26286" y="19666"/>
                        </a:cubicBezTo>
                        <a:cubicBezTo>
                          <a:pt x="27638" y="21323"/>
                          <a:pt x="28362" y="23657"/>
                          <a:pt x="28514" y="26562"/>
                        </a:cubicBezTo>
                        <a:lnTo>
                          <a:pt x="29572" y="27686"/>
                        </a:lnTo>
                        <a:lnTo>
                          <a:pt x="29772" y="27677"/>
                        </a:lnTo>
                        <a:lnTo>
                          <a:pt x="42126" y="25933"/>
                        </a:lnTo>
                        <a:cubicBezTo>
                          <a:pt x="42850" y="25800"/>
                          <a:pt x="43240" y="25600"/>
                          <a:pt x="43221" y="25238"/>
                        </a:cubicBezTo>
                        <a:lnTo>
                          <a:pt x="43192" y="24695"/>
                        </a:lnTo>
                        <a:cubicBezTo>
                          <a:pt x="42926" y="19609"/>
                          <a:pt x="41830" y="15113"/>
                          <a:pt x="39830" y="11303"/>
                        </a:cubicBezTo>
                        <a:cubicBezTo>
                          <a:pt x="37763" y="7493"/>
                          <a:pt x="35087" y="4635"/>
                          <a:pt x="31724" y="2721"/>
                        </a:cubicBezTo>
                        <a:cubicBezTo>
                          <a:pt x="28362" y="702"/>
                          <a:pt x="24523" y="-194"/>
                          <a:pt x="20275" y="35"/>
                        </a:cubicBez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06" name="Forma Livre 205">
                    <a:extLst>
                      <a:ext uri="{FF2B5EF4-FFF2-40B4-BE49-F238E27FC236}">
                        <a16:creationId xmlns:a16="http://schemas.microsoft.com/office/drawing/2014/main" id="{96A61433-D43C-96FA-3074-A6B5A093894F}"/>
                      </a:ext>
                    </a:extLst>
                  </p:cNvPr>
                  <p:cNvSpPr/>
                  <p:nvPr/>
                </p:nvSpPr>
                <p:spPr>
                  <a:xfrm>
                    <a:off x="10181052" y="2529722"/>
                    <a:ext cx="52512" cy="96742"/>
                  </a:xfrm>
                  <a:custGeom>
                    <a:avLst/>
                    <a:gdLst>
                      <a:gd name="connsiteX0" fmla="*/ 20039 w 52512"/>
                      <a:gd name="connsiteY0" fmla="*/ 70069 h 96742"/>
                      <a:gd name="connsiteX1" fmla="*/ 19677 w 52512"/>
                      <a:gd name="connsiteY1" fmla="*/ 69450 h 96742"/>
                      <a:gd name="connsiteX2" fmla="*/ 23401 w 52512"/>
                      <a:gd name="connsiteY2" fmla="*/ 45219 h 96742"/>
                      <a:gd name="connsiteX3" fmla="*/ 23582 w 52512"/>
                      <a:gd name="connsiteY3" fmla="*/ 44933 h 96742"/>
                      <a:gd name="connsiteX4" fmla="*/ 23858 w 52512"/>
                      <a:gd name="connsiteY4" fmla="*/ 45190 h 96742"/>
                      <a:gd name="connsiteX5" fmla="*/ 30097 w 52512"/>
                      <a:gd name="connsiteY5" fmla="*/ 68898 h 96742"/>
                      <a:gd name="connsiteX6" fmla="*/ 29869 w 52512"/>
                      <a:gd name="connsiteY6" fmla="*/ 69545 h 96742"/>
                      <a:gd name="connsiteX7" fmla="*/ 20039 w 52512"/>
                      <a:gd name="connsiteY7" fmla="*/ 70069 h 96742"/>
                      <a:gd name="connsiteX8" fmla="*/ 30735 w 52512"/>
                      <a:gd name="connsiteY8" fmla="*/ 20082 h 96742"/>
                      <a:gd name="connsiteX9" fmla="*/ 14067 w 52512"/>
                      <a:gd name="connsiteY9" fmla="*/ 20958 h 96742"/>
                      <a:gd name="connsiteX10" fmla="*/ 12800 w 52512"/>
                      <a:gd name="connsiteY10" fmla="*/ 22301 h 96742"/>
                      <a:gd name="connsiteX11" fmla="*/ 27 w 52512"/>
                      <a:gd name="connsiteY11" fmla="*/ 94977 h 96742"/>
                      <a:gd name="connsiteX12" fmla="*/ 1189 w 52512"/>
                      <a:gd name="connsiteY12" fmla="*/ 96739 h 96742"/>
                      <a:gd name="connsiteX13" fmla="*/ 14600 w 52512"/>
                      <a:gd name="connsiteY13" fmla="*/ 96034 h 96742"/>
                      <a:gd name="connsiteX14" fmla="*/ 15857 w 52512"/>
                      <a:gd name="connsiteY14" fmla="*/ 94606 h 96742"/>
                      <a:gd name="connsiteX15" fmla="*/ 17143 w 52512"/>
                      <a:gd name="connsiteY15" fmla="*/ 86166 h 96742"/>
                      <a:gd name="connsiteX16" fmla="*/ 17448 w 52512"/>
                      <a:gd name="connsiteY16" fmla="*/ 85700 h 96742"/>
                      <a:gd name="connsiteX17" fmla="*/ 34117 w 52512"/>
                      <a:gd name="connsiteY17" fmla="*/ 84823 h 96742"/>
                      <a:gd name="connsiteX18" fmla="*/ 34469 w 52512"/>
                      <a:gd name="connsiteY18" fmla="*/ 85262 h 96742"/>
                      <a:gd name="connsiteX19" fmla="*/ 36631 w 52512"/>
                      <a:gd name="connsiteY19" fmla="*/ 93520 h 96742"/>
                      <a:gd name="connsiteX20" fmla="*/ 38032 w 52512"/>
                      <a:gd name="connsiteY20" fmla="*/ 94815 h 96742"/>
                      <a:gd name="connsiteX21" fmla="*/ 51443 w 52512"/>
                      <a:gd name="connsiteY21" fmla="*/ 94110 h 96742"/>
                      <a:gd name="connsiteX22" fmla="*/ 52510 w 52512"/>
                      <a:gd name="connsiteY22" fmla="*/ 92872 h 96742"/>
                      <a:gd name="connsiteX23" fmla="*/ 52414 w 52512"/>
                      <a:gd name="connsiteY23" fmla="*/ 92243 h 96742"/>
                      <a:gd name="connsiteX24" fmla="*/ 32117 w 52512"/>
                      <a:gd name="connsiteY24" fmla="*/ 21301 h 96742"/>
                      <a:gd name="connsiteX25" fmla="*/ 30735 w 52512"/>
                      <a:gd name="connsiteY25" fmla="*/ 20082 h 96742"/>
                      <a:gd name="connsiteX26" fmla="*/ 15838 w 52512"/>
                      <a:gd name="connsiteY26" fmla="*/ 13 h 96742"/>
                      <a:gd name="connsiteX27" fmla="*/ 10504 w 52512"/>
                      <a:gd name="connsiteY27" fmla="*/ 2385 h 96742"/>
                      <a:gd name="connsiteX28" fmla="*/ 7066 w 52512"/>
                      <a:gd name="connsiteY28" fmla="*/ 7842 h 96742"/>
                      <a:gd name="connsiteX29" fmla="*/ 6847 w 52512"/>
                      <a:gd name="connsiteY29" fmla="*/ 8766 h 96742"/>
                      <a:gd name="connsiteX30" fmla="*/ 7380 w 52512"/>
                      <a:gd name="connsiteY30" fmla="*/ 10014 h 96742"/>
                      <a:gd name="connsiteX31" fmla="*/ 11971 w 52512"/>
                      <a:gd name="connsiteY31" fmla="*/ 16234 h 96742"/>
                      <a:gd name="connsiteX32" fmla="*/ 12724 w 52512"/>
                      <a:gd name="connsiteY32" fmla="*/ 16653 h 96742"/>
                      <a:gd name="connsiteX33" fmla="*/ 13562 w 52512"/>
                      <a:gd name="connsiteY33" fmla="*/ 16158 h 96742"/>
                      <a:gd name="connsiteX34" fmla="*/ 17438 w 52512"/>
                      <a:gd name="connsiteY34" fmla="*/ 13948 h 96742"/>
                      <a:gd name="connsiteX35" fmla="*/ 19115 w 52512"/>
                      <a:gd name="connsiteY35" fmla="*/ 14224 h 96742"/>
                      <a:gd name="connsiteX36" fmla="*/ 21496 w 52512"/>
                      <a:gd name="connsiteY36" fmla="*/ 15281 h 96742"/>
                      <a:gd name="connsiteX37" fmla="*/ 24220 w 52512"/>
                      <a:gd name="connsiteY37" fmla="*/ 16415 h 96742"/>
                      <a:gd name="connsiteX38" fmla="*/ 27097 w 52512"/>
                      <a:gd name="connsiteY38" fmla="*/ 16720 h 96742"/>
                      <a:gd name="connsiteX39" fmla="*/ 32831 w 52512"/>
                      <a:gd name="connsiteY39" fmla="*/ 14415 h 96742"/>
                      <a:gd name="connsiteX40" fmla="*/ 35955 w 52512"/>
                      <a:gd name="connsiteY40" fmla="*/ 9243 h 96742"/>
                      <a:gd name="connsiteX41" fmla="*/ 35536 w 52512"/>
                      <a:gd name="connsiteY41" fmla="*/ 7538 h 96742"/>
                      <a:gd name="connsiteX42" fmla="*/ 31336 w 52512"/>
                      <a:gd name="connsiteY42" fmla="*/ 1108 h 96742"/>
                      <a:gd name="connsiteX43" fmla="*/ 30640 w 52512"/>
                      <a:gd name="connsiteY43" fmla="*/ 508 h 96742"/>
                      <a:gd name="connsiteX44" fmla="*/ 29745 w 52512"/>
                      <a:gd name="connsiteY44" fmla="*/ 1280 h 96742"/>
                      <a:gd name="connsiteX45" fmla="*/ 26402 w 52512"/>
                      <a:gd name="connsiteY45" fmla="*/ 3547 h 96742"/>
                      <a:gd name="connsiteX46" fmla="*/ 24716 w 52512"/>
                      <a:gd name="connsiteY46" fmla="*/ 3185 h 96742"/>
                      <a:gd name="connsiteX47" fmla="*/ 22401 w 52512"/>
                      <a:gd name="connsiteY47" fmla="*/ 2127 h 96742"/>
                      <a:gd name="connsiteX48" fmla="*/ 21029 w 52512"/>
                      <a:gd name="connsiteY48" fmla="*/ 1384 h 96742"/>
                      <a:gd name="connsiteX49" fmla="*/ 18648 w 52512"/>
                      <a:gd name="connsiteY49" fmla="*/ 413 h 96742"/>
                      <a:gd name="connsiteX50" fmla="*/ 15838 w 52512"/>
                      <a:gd name="connsiteY50" fmla="*/ 13 h 96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</a:cxnLst>
                    <a:rect l="l" t="t" r="r" b="b"/>
                    <a:pathLst>
                      <a:path w="52512" h="96742">
                        <a:moveTo>
                          <a:pt x="20039" y="70069"/>
                        </a:moveTo>
                        <a:lnTo>
                          <a:pt x="19677" y="69450"/>
                        </a:lnTo>
                        <a:lnTo>
                          <a:pt x="23401" y="45219"/>
                        </a:lnTo>
                        <a:lnTo>
                          <a:pt x="23582" y="44933"/>
                        </a:lnTo>
                        <a:lnTo>
                          <a:pt x="23858" y="45190"/>
                        </a:lnTo>
                        <a:lnTo>
                          <a:pt x="30097" y="68898"/>
                        </a:lnTo>
                        <a:lnTo>
                          <a:pt x="29869" y="69545"/>
                        </a:lnTo>
                        <a:lnTo>
                          <a:pt x="20039" y="70069"/>
                        </a:lnTo>
                        <a:moveTo>
                          <a:pt x="30735" y="20082"/>
                        </a:moveTo>
                        <a:lnTo>
                          <a:pt x="14067" y="20958"/>
                        </a:lnTo>
                        <a:cubicBezTo>
                          <a:pt x="13400" y="20996"/>
                          <a:pt x="13019" y="21377"/>
                          <a:pt x="12800" y="22301"/>
                        </a:cubicBezTo>
                        <a:lnTo>
                          <a:pt x="27" y="94977"/>
                        </a:lnTo>
                        <a:cubicBezTo>
                          <a:pt x="-106" y="96263"/>
                          <a:pt x="255" y="96787"/>
                          <a:pt x="1189" y="96739"/>
                        </a:cubicBezTo>
                        <a:lnTo>
                          <a:pt x="14600" y="96034"/>
                        </a:lnTo>
                        <a:cubicBezTo>
                          <a:pt x="15334" y="95996"/>
                          <a:pt x="15705" y="95520"/>
                          <a:pt x="15857" y="94606"/>
                        </a:cubicBezTo>
                        <a:lnTo>
                          <a:pt x="17143" y="86166"/>
                        </a:lnTo>
                        <a:lnTo>
                          <a:pt x="17448" y="85700"/>
                        </a:lnTo>
                        <a:lnTo>
                          <a:pt x="34117" y="84823"/>
                        </a:lnTo>
                        <a:lnTo>
                          <a:pt x="34469" y="85262"/>
                        </a:lnTo>
                        <a:lnTo>
                          <a:pt x="36631" y="93520"/>
                        </a:lnTo>
                        <a:cubicBezTo>
                          <a:pt x="36879" y="94415"/>
                          <a:pt x="37298" y="94853"/>
                          <a:pt x="38032" y="94815"/>
                        </a:cubicBezTo>
                        <a:lnTo>
                          <a:pt x="51443" y="94110"/>
                        </a:lnTo>
                        <a:cubicBezTo>
                          <a:pt x="52176" y="94072"/>
                          <a:pt x="52548" y="93691"/>
                          <a:pt x="52510" y="92872"/>
                        </a:cubicBezTo>
                        <a:lnTo>
                          <a:pt x="52414" y="92243"/>
                        </a:lnTo>
                        <a:lnTo>
                          <a:pt x="32117" y="21301"/>
                        </a:lnTo>
                        <a:cubicBezTo>
                          <a:pt x="31821" y="20387"/>
                          <a:pt x="31402" y="20044"/>
                          <a:pt x="30735" y="20082"/>
                        </a:cubicBezTo>
                        <a:moveTo>
                          <a:pt x="15838" y="13"/>
                        </a:moveTo>
                        <a:cubicBezTo>
                          <a:pt x="13781" y="118"/>
                          <a:pt x="12019" y="851"/>
                          <a:pt x="10504" y="2385"/>
                        </a:cubicBezTo>
                        <a:cubicBezTo>
                          <a:pt x="8980" y="3832"/>
                          <a:pt x="7818" y="5709"/>
                          <a:pt x="7066" y="7842"/>
                        </a:cubicBezTo>
                        <a:lnTo>
                          <a:pt x="6847" y="8766"/>
                        </a:lnTo>
                        <a:lnTo>
                          <a:pt x="7380" y="10014"/>
                        </a:lnTo>
                        <a:lnTo>
                          <a:pt x="11971" y="16234"/>
                        </a:lnTo>
                        <a:lnTo>
                          <a:pt x="12724" y="16653"/>
                        </a:lnTo>
                        <a:lnTo>
                          <a:pt x="13562" y="16158"/>
                        </a:lnTo>
                        <a:cubicBezTo>
                          <a:pt x="14486" y="14748"/>
                          <a:pt x="15781" y="14043"/>
                          <a:pt x="17438" y="13948"/>
                        </a:cubicBezTo>
                        <a:lnTo>
                          <a:pt x="19115" y="14224"/>
                        </a:lnTo>
                        <a:cubicBezTo>
                          <a:pt x="19725" y="14377"/>
                          <a:pt x="20477" y="14786"/>
                          <a:pt x="21496" y="15281"/>
                        </a:cubicBezTo>
                        <a:cubicBezTo>
                          <a:pt x="22525" y="15777"/>
                          <a:pt x="23411" y="16186"/>
                          <a:pt x="24220" y="16415"/>
                        </a:cubicBezTo>
                        <a:cubicBezTo>
                          <a:pt x="24963" y="16653"/>
                          <a:pt x="25906" y="16786"/>
                          <a:pt x="27097" y="16720"/>
                        </a:cubicBezTo>
                        <a:cubicBezTo>
                          <a:pt x="29354" y="16605"/>
                          <a:pt x="31307" y="15767"/>
                          <a:pt x="32831" y="14415"/>
                        </a:cubicBezTo>
                        <a:cubicBezTo>
                          <a:pt x="34422" y="12967"/>
                          <a:pt x="35393" y="11281"/>
                          <a:pt x="35955" y="9243"/>
                        </a:cubicBezTo>
                        <a:lnTo>
                          <a:pt x="35536" y="7538"/>
                        </a:lnTo>
                        <a:lnTo>
                          <a:pt x="31336" y="1108"/>
                        </a:lnTo>
                        <a:lnTo>
                          <a:pt x="30640" y="508"/>
                        </a:lnTo>
                        <a:lnTo>
                          <a:pt x="29745" y="1280"/>
                        </a:lnTo>
                        <a:cubicBezTo>
                          <a:pt x="28954" y="2689"/>
                          <a:pt x="27859" y="3470"/>
                          <a:pt x="26402" y="3547"/>
                        </a:cubicBezTo>
                        <a:lnTo>
                          <a:pt x="24716" y="3185"/>
                        </a:lnTo>
                        <a:cubicBezTo>
                          <a:pt x="24173" y="3032"/>
                          <a:pt x="23420" y="2613"/>
                          <a:pt x="22401" y="2127"/>
                        </a:cubicBezTo>
                        <a:cubicBezTo>
                          <a:pt x="22192" y="1956"/>
                          <a:pt x="21715" y="1708"/>
                          <a:pt x="21029" y="1384"/>
                        </a:cubicBezTo>
                        <a:cubicBezTo>
                          <a:pt x="20277" y="1061"/>
                          <a:pt x="19534" y="737"/>
                          <a:pt x="18648" y="413"/>
                        </a:cubicBezTo>
                        <a:cubicBezTo>
                          <a:pt x="17839" y="89"/>
                          <a:pt x="16905" y="-44"/>
                          <a:pt x="15838" y="13"/>
                        </a:cubicBez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07" name="Forma Livre 206">
                    <a:extLst>
                      <a:ext uri="{FF2B5EF4-FFF2-40B4-BE49-F238E27FC236}">
                        <a16:creationId xmlns:a16="http://schemas.microsoft.com/office/drawing/2014/main" id="{C8C9D436-D7B6-C718-503C-38A447E308DA}"/>
                      </a:ext>
                    </a:extLst>
                  </p:cNvPr>
                  <p:cNvSpPr/>
                  <p:nvPr/>
                </p:nvSpPr>
                <p:spPr>
                  <a:xfrm>
                    <a:off x="10232941" y="2546676"/>
                    <a:ext cx="45142" cy="77224"/>
                  </a:xfrm>
                  <a:custGeom>
                    <a:avLst/>
                    <a:gdLst>
                      <a:gd name="connsiteX0" fmla="*/ 23642 w 45142"/>
                      <a:gd name="connsiteY0" fmla="*/ 59954 h 77224"/>
                      <a:gd name="connsiteX1" fmla="*/ 18308 w 45142"/>
                      <a:gd name="connsiteY1" fmla="*/ 57230 h 77224"/>
                      <a:gd name="connsiteX2" fmla="*/ 15908 w 45142"/>
                      <a:gd name="connsiteY2" fmla="*/ 49524 h 77224"/>
                      <a:gd name="connsiteX3" fmla="*/ 14803 w 45142"/>
                      <a:gd name="connsiteY3" fmla="*/ 28465 h 77224"/>
                      <a:gd name="connsiteX4" fmla="*/ 16384 w 45142"/>
                      <a:gd name="connsiteY4" fmla="*/ 20549 h 77224"/>
                      <a:gd name="connsiteX5" fmla="*/ 21404 w 45142"/>
                      <a:gd name="connsiteY5" fmla="*/ 17282 h 77224"/>
                      <a:gd name="connsiteX6" fmla="*/ 26872 w 45142"/>
                      <a:gd name="connsiteY6" fmla="*/ 19997 h 77224"/>
                      <a:gd name="connsiteX7" fmla="*/ 29272 w 45142"/>
                      <a:gd name="connsiteY7" fmla="*/ 27703 h 77224"/>
                      <a:gd name="connsiteX8" fmla="*/ 30377 w 45142"/>
                      <a:gd name="connsiteY8" fmla="*/ 48762 h 77224"/>
                      <a:gd name="connsiteX9" fmla="*/ 28796 w 45142"/>
                      <a:gd name="connsiteY9" fmla="*/ 56678 h 77224"/>
                      <a:gd name="connsiteX10" fmla="*/ 23642 w 45142"/>
                      <a:gd name="connsiteY10" fmla="*/ 59954 h 77224"/>
                      <a:gd name="connsiteX11" fmla="*/ 20499 w 45142"/>
                      <a:gd name="connsiteY11" fmla="*/ 32 h 77224"/>
                      <a:gd name="connsiteX12" fmla="*/ 9260 w 45142"/>
                      <a:gd name="connsiteY12" fmla="*/ 4176 h 77224"/>
                      <a:gd name="connsiteX13" fmla="*/ 2011 w 45142"/>
                      <a:gd name="connsiteY13" fmla="*/ 14568 h 77224"/>
                      <a:gd name="connsiteX14" fmla="*/ 68 w 45142"/>
                      <a:gd name="connsiteY14" fmla="*/ 29512 h 77224"/>
                      <a:gd name="connsiteX15" fmla="*/ 1116 w 45142"/>
                      <a:gd name="connsiteY15" fmla="*/ 49572 h 77224"/>
                      <a:gd name="connsiteX16" fmla="*/ 4630 w 45142"/>
                      <a:gd name="connsiteY16" fmla="*/ 64498 h 77224"/>
                      <a:gd name="connsiteX17" fmla="*/ 12927 w 45142"/>
                      <a:gd name="connsiteY17" fmla="*/ 74166 h 77224"/>
                      <a:gd name="connsiteX18" fmla="*/ 24538 w 45142"/>
                      <a:gd name="connsiteY18" fmla="*/ 77194 h 77224"/>
                      <a:gd name="connsiteX19" fmla="*/ 35901 w 45142"/>
                      <a:gd name="connsiteY19" fmla="*/ 72956 h 77224"/>
                      <a:gd name="connsiteX20" fmla="*/ 43140 w 45142"/>
                      <a:gd name="connsiteY20" fmla="*/ 62469 h 77224"/>
                      <a:gd name="connsiteX21" fmla="*/ 45074 w 45142"/>
                      <a:gd name="connsiteY21" fmla="*/ 47257 h 77224"/>
                      <a:gd name="connsiteX22" fmla="*/ 44026 w 45142"/>
                      <a:gd name="connsiteY22" fmla="*/ 27198 h 77224"/>
                      <a:gd name="connsiteX23" fmla="*/ 40530 w 45142"/>
                      <a:gd name="connsiteY23" fmla="*/ 12539 h 77224"/>
                      <a:gd name="connsiteX24" fmla="*/ 32234 w 45142"/>
                      <a:gd name="connsiteY24" fmla="*/ 2957 h 77224"/>
                      <a:gd name="connsiteX25" fmla="*/ 20499 w 45142"/>
                      <a:gd name="connsiteY25" fmla="*/ 32 h 77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45142" h="77224">
                        <a:moveTo>
                          <a:pt x="23642" y="59954"/>
                        </a:moveTo>
                        <a:cubicBezTo>
                          <a:pt x="21518" y="60068"/>
                          <a:pt x="19737" y="59154"/>
                          <a:pt x="18308" y="57230"/>
                        </a:cubicBezTo>
                        <a:cubicBezTo>
                          <a:pt x="16880" y="55392"/>
                          <a:pt x="16080" y="52791"/>
                          <a:pt x="15908" y="49524"/>
                        </a:cubicBezTo>
                        <a:lnTo>
                          <a:pt x="14803" y="28465"/>
                        </a:lnTo>
                        <a:cubicBezTo>
                          <a:pt x="14632" y="25197"/>
                          <a:pt x="15156" y="22530"/>
                          <a:pt x="16384" y="20549"/>
                        </a:cubicBezTo>
                        <a:cubicBezTo>
                          <a:pt x="17603" y="18482"/>
                          <a:pt x="19280" y="17396"/>
                          <a:pt x="21404" y="17282"/>
                        </a:cubicBezTo>
                        <a:cubicBezTo>
                          <a:pt x="23595" y="17168"/>
                          <a:pt x="25443" y="18073"/>
                          <a:pt x="26872" y="19997"/>
                        </a:cubicBezTo>
                        <a:cubicBezTo>
                          <a:pt x="28300" y="21835"/>
                          <a:pt x="29100" y="24435"/>
                          <a:pt x="29272" y="27703"/>
                        </a:cubicBezTo>
                        <a:lnTo>
                          <a:pt x="30377" y="48762"/>
                        </a:lnTo>
                        <a:cubicBezTo>
                          <a:pt x="30548" y="52029"/>
                          <a:pt x="30024" y="54696"/>
                          <a:pt x="28796" y="56678"/>
                        </a:cubicBezTo>
                        <a:cubicBezTo>
                          <a:pt x="27567" y="58745"/>
                          <a:pt x="25833" y="59840"/>
                          <a:pt x="23642" y="59954"/>
                        </a:cubicBezTo>
                        <a:moveTo>
                          <a:pt x="20499" y="32"/>
                        </a:moveTo>
                        <a:cubicBezTo>
                          <a:pt x="16184" y="261"/>
                          <a:pt x="12460" y="1642"/>
                          <a:pt x="9260" y="4176"/>
                        </a:cubicBezTo>
                        <a:cubicBezTo>
                          <a:pt x="6069" y="6709"/>
                          <a:pt x="3649" y="10205"/>
                          <a:pt x="2011" y="14568"/>
                        </a:cubicBezTo>
                        <a:cubicBezTo>
                          <a:pt x="440" y="18930"/>
                          <a:pt x="-227" y="23883"/>
                          <a:pt x="68" y="29512"/>
                        </a:cubicBezTo>
                        <a:lnTo>
                          <a:pt x="1116" y="49572"/>
                        </a:lnTo>
                        <a:cubicBezTo>
                          <a:pt x="1411" y="55287"/>
                          <a:pt x="2611" y="60326"/>
                          <a:pt x="4630" y="64498"/>
                        </a:cubicBezTo>
                        <a:cubicBezTo>
                          <a:pt x="6717" y="68755"/>
                          <a:pt x="9479" y="71984"/>
                          <a:pt x="12927" y="74166"/>
                        </a:cubicBezTo>
                        <a:cubicBezTo>
                          <a:pt x="16375" y="76356"/>
                          <a:pt x="20223" y="77423"/>
                          <a:pt x="24538" y="77194"/>
                        </a:cubicBezTo>
                        <a:cubicBezTo>
                          <a:pt x="28919" y="76966"/>
                          <a:pt x="32701" y="75489"/>
                          <a:pt x="35901" y="72956"/>
                        </a:cubicBezTo>
                        <a:cubicBezTo>
                          <a:pt x="39102" y="70422"/>
                          <a:pt x="41511" y="66926"/>
                          <a:pt x="43140" y="62469"/>
                        </a:cubicBezTo>
                        <a:cubicBezTo>
                          <a:pt x="44712" y="58106"/>
                          <a:pt x="45369" y="52972"/>
                          <a:pt x="45074" y="47257"/>
                        </a:cubicBezTo>
                        <a:lnTo>
                          <a:pt x="44026" y="27198"/>
                        </a:lnTo>
                        <a:cubicBezTo>
                          <a:pt x="43731" y="21568"/>
                          <a:pt x="42540" y="16720"/>
                          <a:pt x="40530" y="12539"/>
                        </a:cubicBezTo>
                        <a:cubicBezTo>
                          <a:pt x="38444" y="8367"/>
                          <a:pt x="35682" y="5147"/>
                          <a:pt x="32234" y="2957"/>
                        </a:cubicBezTo>
                        <a:cubicBezTo>
                          <a:pt x="28796" y="785"/>
                          <a:pt x="24881" y="-196"/>
                          <a:pt x="20499" y="32"/>
                        </a:cubicBezTo>
                      </a:path>
                    </a:pathLst>
                  </a:custGeom>
                  <a:solidFill>
                    <a:srgbClr val="3E47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208" name="Forma Livre 207">
                <a:extLst>
                  <a:ext uri="{FF2B5EF4-FFF2-40B4-BE49-F238E27FC236}">
                    <a16:creationId xmlns:a16="http://schemas.microsoft.com/office/drawing/2014/main" id="{1148AFEE-FB6D-A564-C232-E3C4DF74960D}"/>
                  </a:ext>
                </a:extLst>
              </p:cNvPr>
              <p:cNvSpPr/>
              <p:nvPr/>
            </p:nvSpPr>
            <p:spPr>
              <a:xfrm>
                <a:off x="9634801" y="4438935"/>
                <a:ext cx="789165" cy="791003"/>
              </a:xfrm>
              <a:custGeom>
                <a:avLst/>
                <a:gdLst>
                  <a:gd name="connsiteX0" fmla="*/ 0 w 789165"/>
                  <a:gd name="connsiteY0" fmla="*/ 222332 h 791003"/>
                  <a:gd name="connsiteX1" fmla="*/ 789165 w 789165"/>
                  <a:gd name="connsiteY1" fmla="*/ 0 h 791003"/>
                  <a:gd name="connsiteX2" fmla="*/ 789165 w 789165"/>
                  <a:gd name="connsiteY2" fmla="*/ 462315 h 791003"/>
                  <a:gd name="connsiteX3" fmla="*/ 0 w 789165"/>
                  <a:gd name="connsiteY3" fmla="*/ 791003 h 791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9165" h="791003">
                    <a:moveTo>
                      <a:pt x="0" y="222332"/>
                    </a:moveTo>
                    <a:lnTo>
                      <a:pt x="789165" y="0"/>
                    </a:lnTo>
                    <a:lnTo>
                      <a:pt x="789165" y="462315"/>
                    </a:lnTo>
                    <a:lnTo>
                      <a:pt x="0" y="791003"/>
                    </a:lnTo>
                    <a:close/>
                  </a:path>
                </a:pathLst>
              </a:custGeom>
              <a:solidFill>
                <a:srgbClr val="FAEC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9" name="Forma Livre 208">
                <a:extLst>
                  <a:ext uri="{FF2B5EF4-FFF2-40B4-BE49-F238E27FC236}">
                    <a16:creationId xmlns:a16="http://schemas.microsoft.com/office/drawing/2014/main" id="{A75013C3-7942-BD43-D51A-76FD4474DF58}"/>
                  </a:ext>
                </a:extLst>
              </p:cNvPr>
              <p:cNvSpPr/>
              <p:nvPr/>
            </p:nvSpPr>
            <p:spPr>
              <a:xfrm>
                <a:off x="9634801" y="4522355"/>
                <a:ext cx="493042" cy="473449"/>
              </a:xfrm>
              <a:custGeom>
                <a:avLst/>
                <a:gdLst>
                  <a:gd name="connsiteX0" fmla="*/ 493043 w 493042"/>
                  <a:gd name="connsiteY0" fmla="*/ 0 h 473449"/>
                  <a:gd name="connsiteX1" fmla="*/ 493043 w 493042"/>
                  <a:gd name="connsiteY1" fmla="*/ 312077 h 473449"/>
                  <a:gd name="connsiteX2" fmla="*/ 0 w 493042"/>
                  <a:gd name="connsiteY2" fmla="*/ 473450 h 473449"/>
                  <a:gd name="connsiteX3" fmla="*/ 0 w 493042"/>
                  <a:gd name="connsiteY3" fmla="*/ 138912 h 47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042" h="473449">
                    <a:moveTo>
                      <a:pt x="493043" y="0"/>
                    </a:moveTo>
                    <a:lnTo>
                      <a:pt x="493043" y="312077"/>
                    </a:lnTo>
                    <a:lnTo>
                      <a:pt x="0" y="473450"/>
                    </a:lnTo>
                    <a:lnTo>
                      <a:pt x="0" y="138912"/>
                    </a:lnTo>
                    <a:close/>
                  </a:path>
                </a:pathLst>
              </a:custGeom>
              <a:solidFill>
                <a:srgbClr val="3E4778">
                  <a:alpha val="27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0" name="Forma Livre 209">
                <a:extLst>
                  <a:ext uri="{FF2B5EF4-FFF2-40B4-BE49-F238E27FC236}">
                    <a16:creationId xmlns:a16="http://schemas.microsoft.com/office/drawing/2014/main" id="{4596D584-BC00-3F5D-0D30-2F181B60B568}"/>
                  </a:ext>
                </a:extLst>
              </p:cNvPr>
              <p:cNvSpPr/>
              <p:nvPr/>
            </p:nvSpPr>
            <p:spPr>
              <a:xfrm>
                <a:off x="9634801" y="4438935"/>
                <a:ext cx="789165" cy="222332"/>
              </a:xfrm>
              <a:custGeom>
                <a:avLst/>
                <a:gdLst>
                  <a:gd name="connsiteX0" fmla="*/ 0 w 789165"/>
                  <a:gd name="connsiteY0" fmla="*/ 222332 h 222332"/>
                  <a:gd name="connsiteX1" fmla="*/ 789165 w 789165"/>
                  <a:gd name="connsiteY1" fmla="*/ 0 h 222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9165" h="222332">
                    <a:moveTo>
                      <a:pt x="0" y="222332"/>
                    </a:moveTo>
                    <a:lnTo>
                      <a:pt x="789165" y="0"/>
                    </a:lnTo>
                  </a:path>
                </a:pathLst>
              </a:custGeom>
              <a:ln w="19050" cap="rnd">
                <a:solidFill>
                  <a:srgbClr val="1A2C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11" name="Gráfico 12">
                <a:extLst>
                  <a:ext uri="{FF2B5EF4-FFF2-40B4-BE49-F238E27FC236}">
                    <a16:creationId xmlns:a16="http://schemas.microsoft.com/office/drawing/2014/main" id="{4414536C-080C-49E0-25A4-11D470C13328}"/>
                  </a:ext>
                </a:extLst>
              </p:cNvPr>
              <p:cNvGrpSpPr/>
              <p:nvPr/>
            </p:nvGrpSpPr>
            <p:grpSpPr>
              <a:xfrm>
                <a:off x="9664831" y="4689843"/>
                <a:ext cx="1112891" cy="634526"/>
                <a:chOff x="9664831" y="4689843"/>
                <a:chExt cx="1112891" cy="634526"/>
              </a:xfrm>
            </p:grpSpPr>
            <p:sp>
              <p:nvSpPr>
                <p:cNvPr id="212" name="Forma Livre 211">
                  <a:extLst>
                    <a:ext uri="{FF2B5EF4-FFF2-40B4-BE49-F238E27FC236}">
                      <a16:creationId xmlns:a16="http://schemas.microsoft.com/office/drawing/2014/main" id="{17F14495-49E7-C755-92F1-AAFA41F92792}"/>
                    </a:ext>
                  </a:extLst>
                </p:cNvPr>
                <p:cNvSpPr/>
                <p:nvPr/>
              </p:nvSpPr>
              <p:spPr>
                <a:xfrm>
                  <a:off x="9871459" y="4712674"/>
                  <a:ext cx="47034" cy="47034"/>
                </a:xfrm>
                <a:custGeom>
                  <a:avLst/>
                  <a:gdLst>
                    <a:gd name="connsiteX0" fmla="*/ 47034 w 47034"/>
                    <a:gd name="connsiteY0" fmla="*/ 23517 h 47034"/>
                    <a:gd name="connsiteX1" fmla="*/ 23517 w 47034"/>
                    <a:gd name="connsiteY1" fmla="*/ 47034 h 47034"/>
                    <a:gd name="connsiteX2" fmla="*/ 0 w 47034"/>
                    <a:gd name="connsiteY2" fmla="*/ 23517 h 47034"/>
                    <a:gd name="connsiteX3" fmla="*/ 23517 w 47034"/>
                    <a:gd name="connsiteY3" fmla="*/ 0 h 47034"/>
                    <a:gd name="connsiteX4" fmla="*/ 47034 w 47034"/>
                    <a:gd name="connsiteY4" fmla="*/ 23517 h 47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034" h="47034">
                      <a:moveTo>
                        <a:pt x="47034" y="23517"/>
                      </a:moveTo>
                      <a:cubicBezTo>
                        <a:pt x="47034" y="36500"/>
                        <a:pt x="36509" y="47034"/>
                        <a:pt x="23517" y="47034"/>
                      </a:cubicBezTo>
                      <a:cubicBezTo>
                        <a:pt x="10535" y="47034"/>
                        <a:pt x="0" y="36509"/>
                        <a:pt x="0" y="23517"/>
                      </a:cubicBezTo>
                      <a:cubicBezTo>
                        <a:pt x="0" y="10535"/>
                        <a:pt x="10525" y="0"/>
                        <a:pt x="23517" y="0"/>
                      </a:cubicBezTo>
                      <a:cubicBezTo>
                        <a:pt x="36500" y="0"/>
                        <a:pt x="47034" y="10535"/>
                        <a:pt x="47034" y="23517"/>
                      </a:cubicBezTo>
                      <a:close/>
                    </a:path>
                  </a:pathLst>
                </a:custGeom>
                <a:solidFill>
                  <a:srgbClr val="CC5E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3" name="Forma Livre 212">
                  <a:extLst>
                    <a:ext uri="{FF2B5EF4-FFF2-40B4-BE49-F238E27FC236}">
                      <a16:creationId xmlns:a16="http://schemas.microsoft.com/office/drawing/2014/main" id="{05FB074D-B04A-75EB-4A23-F6E4C6C6AC36}"/>
                    </a:ext>
                  </a:extLst>
                </p:cNvPr>
                <p:cNvSpPr/>
                <p:nvPr/>
              </p:nvSpPr>
              <p:spPr>
                <a:xfrm>
                  <a:off x="9943373" y="4689843"/>
                  <a:ext cx="45662" cy="45662"/>
                </a:xfrm>
                <a:custGeom>
                  <a:avLst/>
                  <a:gdLst>
                    <a:gd name="connsiteX0" fmla="*/ 45663 w 45662"/>
                    <a:gd name="connsiteY0" fmla="*/ 22831 h 45662"/>
                    <a:gd name="connsiteX1" fmla="*/ 22831 w 45662"/>
                    <a:gd name="connsiteY1" fmla="*/ 45663 h 45662"/>
                    <a:gd name="connsiteX2" fmla="*/ 0 w 45662"/>
                    <a:gd name="connsiteY2" fmla="*/ 22831 h 45662"/>
                    <a:gd name="connsiteX3" fmla="*/ 22831 w 45662"/>
                    <a:gd name="connsiteY3" fmla="*/ 0 h 45662"/>
                    <a:gd name="connsiteX4" fmla="*/ 45663 w 45662"/>
                    <a:gd name="connsiteY4" fmla="*/ 22831 h 45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62" h="45662">
                      <a:moveTo>
                        <a:pt x="45663" y="22831"/>
                      </a:moveTo>
                      <a:cubicBezTo>
                        <a:pt x="45663" y="35441"/>
                        <a:pt x="35441" y="45663"/>
                        <a:pt x="22831" y="45663"/>
                      </a:cubicBezTo>
                      <a:cubicBezTo>
                        <a:pt x="10222" y="45663"/>
                        <a:pt x="0" y="35441"/>
                        <a:pt x="0" y="22831"/>
                      </a:cubicBezTo>
                      <a:cubicBezTo>
                        <a:pt x="0" y="10222"/>
                        <a:pt x="10222" y="0"/>
                        <a:pt x="22831" y="0"/>
                      </a:cubicBezTo>
                      <a:cubicBezTo>
                        <a:pt x="35441" y="0"/>
                        <a:pt x="45663" y="10222"/>
                        <a:pt x="45663" y="22831"/>
                      </a:cubicBezTo>
                      <a:close/>
                    </a:path>
                  </a:pathLst>
                </a:custGeom>
                <a:solidFill>
                  <a:srgbClr val="1A2C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4" name="Forma Livre 213">
                  <a:extLst>
                    <a:ext uri="{FF2B5EF4-FFF2-40B4-BE49-F238E27FC236}">
                      <a16:creationId xmlns:a16="http://schemas.microsoft.com/office/drawing/2014/main" id="{789D8BEF-FCA4-6572-2B17-91E2B5A280C3}"/>
                    </a:ext>
                  </a:extLst>
                </p:cNvPr>
                <p:cNvSpPr/>
                <p:nvPr/>
              </p:nvSpPr>
              <p:spPr>
                <a:xfrm>
                  <a:off x="9664831" y="4728911"/>
                  <a:ext cx="177539" cy="104712"/>
                </a:xfrm>
                <a:custGeom>
                  <a:avLst/>
                  <a:gdLst>
                    <a:gd name="connsiteX0" fmla="*/ 163957 w 177539"/>
                    <a:gd name="connsiteY0" fmla="*/ 60220 h 104712"/>
                    <a:gd name="connsiteX1" fmla="*/ 25225 w 177539"/>
                    <a:gd name="connsiteY1" fmla="*/ 103806 h 104712"/>
                    <a:gd name="connsiteX2" fmla="*/ 12 w 177539"/>
                    <a:gd name="connsiteY2" fmla="*/ 84614 h 104712"/>
                    <a:gd name="connsiteX3" fmla="*/ 784 w 177539"/>
                    <a:gd name="connsiteY3" fmla="*/ 62620 h 104712"/>
                    <a:gd name="connsiteX4" fmla="*/ 14290 w 177539"/>
                    <a:gd name="connsiteY4" fmla="*/ 44809 h 104712"/>
                    <a:gd name="connsiteX5" fmla="*/ 152250 w 177539"/>
                    <a:gd name="connsiteY5" fmla="*/ 927 h 104712"/>
                    <a:gd name="connsiteX6" fmla="*/ 177539 w 177539"/>
                    <a:gd name="connsiteY6" fmla="*/ 19415 h 104712"/>
                    <a:gd name="connsiteX7" fmla="*/ 177539 w 177539"/>
                    <a:gd name="connsiteY7" fmla="*/ 41713 h 104712"/>
                    <a:gd name="connsiteX8" fmla="*/ 163957 w 177539"/>
                    <a:gd name="connsiteY8" fmla="*/ 60220 h 10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7539" h="104712">
                      <a:moveTo>
                        <a:pt x="163957" y="60220"/>
                      </a:moveTo>
                      <a:lnTo>
                        <a:pt x="25225" y="103806"/>
                      </a:lnTo>
                      <a:cubicBezTo>
                        <a:pt x="12452" y="107817"/>
                        <a:pt x="-454" y="97996"/>
                        <a:pt x="12" y="84614"/>
                      </a:cubicBezTo>
                      <a:lnTo>
                        <a:pt x="784" y="62620"/>
                      </a:lnTo>
                      <a:cubicBezTo>
                        <a:pt x="1070" y="54429"/>
                        <a:pt x="6480" y="47295"/>
                        <a:pt x="14290" y="44809"/>
                      </a:cubicBezTo>
                      <a:lnTo>
                        <a:pt x="152250" y="927"/>
                      </a:lnTo>
                      <a:cubicBezTo>
                        <a:pt x="164766" y="-3055"/>
                        <a:pt x="177539" y="6289"/>
                        <a:pt x="177539" y="19415"/>
                      </a:cubicBezTo>
                      <a:lnTo>
                        <a:pt x="177539" y="41713"/>
                      </a:lnTo>
                      <a:cubicBezTo>
                        <a:pt x="177549" y="50190"/>
                        <a:pt x="172043" y="57687"/>
                        <a:pt x="163957" y="60220"/>
                      </a:cubicBezTo>
                      <a:close/>
                    </a:path>
                  </a:pathLst>
                </a:custGeom>
                <a:solidFill>
                  <a:srgbClr val="1A2C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5" name="Forma Livre 214">
                  <a:extLst>
                    <a:ext uri="{FF2B5EF4-FFF2-40B4-BE49-F238E27FC236}">
                      <a16:creationId xmlns:a16="http://schemas.microsoft.com/office/drawing/2014/main" id="{7C958C02-74F5-1A48-8734-99574D6BE3A4}"/>
                    </a:ext>
                  </a:extLst>
                </p:cNvPr>
                <p:cNvSpPr/>
                <p:nvPr/>
              </p:nvSpPr>
              <p:spPr>
                <a:xfrm>
                  <a:off x="9971329" y="4708287"/>
                  <a:ext cx="806392" cy="616082"/>
                </a:xfrm>
                <a:custGeom>
                  <a:avLst/>
                  <a:gdLst>
                    <a:gd name="connsiteX0" fmla="*/ 0 w 806392"/>
                    <a:gd name="connsiteY0" fmla="*/ 6569 h 616082"/>
                    <a:gd name="connsiteX1" fmla="*/ 126292 w 806392"/>
                    <a:gd name="connsiteY1" fmla="*/ 25800 h 616082"/>
                    <a:gd name="connsiteX2" fmla="*/ 242259 w 806392"/>
                    <a:gd name="connsiteY2" fmla="*/ 87827 h 616082"/>
                    <a:gd name="connsiteX3" fmla="*/ 364312 w 806392"/>
                    <a:gd name="connsiteY3" fmla="*/ 65300 h 616082"/>
                    <a:gd name="connsiteX4" fmla="*/ 374418 w 806392"/>
                    <a:gd name="connsiteY4" fmla="*/ 27495 h 616082"/>
                    <a:gd name="connsiteX5" fmla="*/ 358359 w 806392"/>
                    <a:gd name="connsiteY5" fmla="*/ 14017 h 616082"/>
                    <a:gd name="connsiteX6" fmla="*/ 336318 w 806392"/>
                    <a:gd name="connsiteY6" fmla="*/ 49888 h 616082"/>
                    <a:gd name="connsiteX7" fmla="*/ 392173 w 806392"/>
                    <a:gd name="connsiteY7" fmla="*/ 100857 h 616082"/>
                    <a:gd name="connsiteX8" fmla="*/ 663664 w 806392"/>
                    <a:gd name="connsiteY8" fmla="*/ 234197 h 616082"/>
                    <a:gd name="connsiteX9" fmla="*/ 710755 w 806392"/>
                    <a:gd name="connsiteY9" fmla="*/ 321637 h 616082"/>
                    <a:gd name="connsiteX10" fmla="*/ 677847 w 806392"/>
                    <a:gd name="connsiteY10" fmla="*/ 387683 h 616082"/>
                    <a:gd name="connsiteX11" fmla="*/ 608590 w 806392"/>
                    <a:gd name="connsiteY11" fmla="*/ 416553 h 616082"/>
                    <a:gd name="connsiteX12" fmla="*/ 592636 w 806392"/>
                    <a:gd name="connsiteY12" fmla="*/ 416820 h 616082"/>
                    <a:gd name="connsiteX13" fmla="*/ 595389 w 806392"/>
                    <a:gd name="connsiteY13" fmla="*/ 393484 h 616082"/>
                    <a:gd name="connsiteX14" fmla="*/ 638813 w 806392"/>
                    <a:gd name="connsiteY14" fmla="*/ 408238 h 616082"/>
                    <a:gd name="connsiteX15" fmla="*/ 753913 w 806392"/>
                    <a:gd name="connsiteY15" fmla="*/ 488753 h 616082"/>
                    <a:gd name="connsiteX16" fmla="*/ 806310 w 806392"/>
                    <a:gd name="connsiteY16" fmla="*/ 616083 h 616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6392" h="616082">
                      <a:moveTo>
                        <a:pt x="0" y="6569"/>
                      </a:moveTo>
                      <a:cubicBezTo>
                        <a:pt x="41110" y="-8881"/>
                        <a:pt x="87544" y="5121"/>
                        <a:pt x="126292" y="25800"/>
                      </a:cubicBezTo>
                      <a:cubicBezTo>
                        <a:pt x="165049" y="46469"/>
                        <a:pt x="200606" y="73901"/>
                        <a:pt x="242259" y="87827"/>
                      </a:cubicBezTo>
                      <a:cubicBezTo>
                        <a:pt x="283912" y="101752"/>
                        <a:pt x="335699" y="98628"/>
                        <a:pt x="364312" y="65300"/>
                      </a:cubicBezTo>
                      <a:cubicBezTo>
                        <a:pt x="373199" y="54956"/>
                        <a:pt x="379552" y="41173"/>
                        <a:pt x="374418" y="27495"/>
                      </a:cubicBezTo>
                      <a:cubicBezTo>
                        <a:pt x="371818" y="20561"/>
                        <a:pt x="365693" y="15036"/>
                        <a:pt x="358359" y="14017"/>
                      </a:cubicBezTo>
                      <a:cubicBezTo>
                        <a:pt x="340414" y="11512"/>
                        <a:pt x="331737" y="33829"/>
                        <a:pt x="336318" y="49888"/>
                      </a:cubicBezTo>
                      <a:cubicBezTo>
                        <a:pt x="343453" y="74920"/>
                        <a:pt x="368560" y="89884"/>
                        <a:pt x="392173" y="100857"/>
                      </a:cubicBezTo>
                      <a:cubicBezTo>
                        <a:pt x="484089" y="143595"/>
                        <a:pt x="588474" y="166217"/>
                        <a:pt x="663664" y="234197"/>
                      </a:cubicBezTo>
                      <a:cubicBezTo>
                        <a:pt x="688991" y="257095"/>
                        <a:pt x="711175" y="287499"/>
                        <a:pt x="710755" y="321637"/>
                      </a:cubicBezTo>
                      <a:cubicBezTo>
                        <a:pt x="710441" y="346992"/>
                        <a:pt x="697154" y="371233"/>
                        <a:pt x="677847" y="387683"/>
                      </a:cubicBezTo>
                      <a:cubicBezTo>
                        <a:pt x="658539" y="404123"/>
                        <a:pt x="633736" y="413239"/>
                        <a:pt x="608590" y="416553"/>
                      </a:cubicBezTo>
                      <a:cubicBezTo>
                        <a:pt x="603514" y="417220"/>
                        <a:pt x="597999" y="417372"/>
                        <a:pt x="592636" y="416820"/>
                      </a:cubicBezTo>
                      <a:cubicBezTo>
                        <a:pt x="577577" y="415248"/>
                        <a:pt x="580339" y="391845"/>
                        <a:pt x="595389" y="393484"/>
                      </a:cubicBezTo>
                      <a:cubicBezTo>
                        <a:pt x="610162" y="395103"/>
                        <a:pt x="625335" y="401494"/>
                        <a:pt x="638813" y="408238"/>
                      </a:cubicBezTo>
                      <a:cubicBezTo>
                        <a:pt x="680914" y="429326"/>
                        <a:pt x="722005" y="454129"/>
                        <a:pt x="753913" y="488753"/>
                      </a:cubicBezTo>
                      <a:cubicBezTo>
                        <a:pt x="785822" y="523376"/>
                        <a:pt x="807920" y="569029"/>
                        <a:pt x="806310" y="616083"/>
                      </a:cubicBezTo>
                    </a:path>
                  </a:pathLst>
                </a:custGeom>
                <a:noFill/>
                <a:ln w="19050" cap="rnd">
                  <a:solidFill>
                    <a:srgbClr val="1A2C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6" name="Forma Livre 215">
                  <a:extLst>
                    <a:ext uri="{FF2B5EF4-FFF2-40B4-BE49-F238E27FC236}">
                      <a16:creationId xmlns:a16="http://schemas.microsoft.com/office/drawing/2014/main" id="{B9F0E52C-123B-351B-5408-9423E7DA6480}"/>
                    </a:ext>
                  </a:extLst>
                </p:cNvPr>
                <p:cNvSpPr/>
                <p:nvPr/>
              </p:nvSpPr>
              <p:spPr>
                <a:xfrm>
                  <a:off x="9895624" y="4731524"/>
                  <a:ext cx="643061" cy="590902"/>
                </a:xfrm>
                <a:custGeom>
                  <a:avLst/>
                  <a:gdLst>
                    <a:gd name="connsiteX0" fmla="*/ 0 w 643061"/>
                    <a:gd name="connsiteY0" fmla="*/ 0 h 590902"/>
                    <a:gd name="connsiteX1" fmla="*/ 137541 w 643061"/>
                    <a:gd name="connsiteY1" fmla="*/ 139817 h 590902"/>
                    <a:gd name="connsiteX2" fmla="*/ 142875 w 643061"/>
                    <a:gd name="connsiteY2" fmla="*/ 187319 h 590902"/>
                    <a:gd name="connsiteX3" fmla="*/ 110614 w 643061"/>
                    <a:gd name="connsiteY3" fmla="*/ 219161 h 590902"/>
                    <a:gd name="connsiteX4" fmla="*/ 92745 w 643061"/>
                    <a:gd name="connsiteY4" fmla="*/ 212665 h 590902"/>
                    <a:gd name="connsiteX5" fmla="*/ 106547 w 643061"/>
                    <a:gd name="connsiteY5" fmla="*/ 183747 h 590902"/>
                    <a:gd name="connsiteX6" fmla="*/ 142256 w 643061"/>
                    <a:gd name="connsiteY6" fmla="*/ 193615 h 590902"/>
                    <a:gd name="connsiteX7" fmla="*/ 288703 w 643061"/>
                    <a:gd name="connsiteY7" fmla="*/ 331527 h 590902"/>
                    <a:gd name="connsiteX8" fmla="*/ 470906 w 643061"/>
                    <a:gd name="connsiteY8" fmla="*/ 393449 h 590902"/>
                    <a:gd name="connsiteX9" fmla="*/ 586616 w 643061"/>
                    <a:gd name="connsiteY9" fmla="*/ 467163 h 590902"/>
                    <a:gd name="connsiteX10" fmla="*/ 643061 w 643061"/>
                    <a:gd name="connsiteY10" fmla="*/ 590902 h 590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061" h="590902">
                      <a:moveTo>
                        <a:pt x="0" y="0"/>
                      </a:moveTo>
                      <a:cubicBezTo>
                        <a:pt x="63484" y="23146"/>
                        <a:pt x="115434" y="75962"/>
                        <a:pt x="137541" y="139817"/>
                      </a:cubicBezTo>
                      <a:cubicBezTo>
                        <a:pt x="142818" y="155077"/>
                        <a:pt x="146485" y="171583"/>
                        <a:pt x="142875" y="187319"/>
                      </a:cubicBezTo>
                      <a:cubicBezTo>
                        <a:pt x="139265" y="203054"/>
                        <a:pt x="126692" y="217646"/>
                        <a:pt x="110614" y="219161"/>
                      </a:cubicBezTo>
                      <a:cubicBezTo>
                        <a:pt x="104032" y="219780"/>
                        <a:pt x="96812" y="217884"/>
                        <a:pt x="92745" y="212665"/>
                      </a:cubicBezTo>
                      <a:cubicBezTo>
                        <a:pt x="84944" y="202644"/>
                        <a:pt x="94183" y="186680"/>
                        <a:pt x="106547" y="183747"/>
                      </a:cubicBezTo>
                      <a:cubicBezTo>
                        <a:pt x="118901" y="180813"/>
                        <a:pt x="131569" y="186757"/>
                        <a:pt x="142256" y="193615"/>
                      </a:cubicBezTo>
                      <a:cubicBezTo>
                        <a:pt x="198863" y="229962"/>
                        <a:pt x="232401" y="294722"/>
                        <a:pt x="288703" y="331527"/>
                      </a:cubicBezTo>
                      <a:cubicBezTo>
                        <a:pt x="342614" y="366770"/>
                        <a:pt x="410175" y="371980"/>
                        <a:pt x="470906" y="393449"/>
                      </a:cubicBezTo>
                      <a:cubicBezTo>
                        <a:pt x="514445" y="408842"/>
                        <a:pt x="555279" y="433235"/>
                        <a:pt x="586616" y="467163"/>
                      </a:cubicBezTo>
                      <a:cubicBezTo>
                        <a:pt x="617954" y="501082"/>
                        <a:pt x="639385" y="544859"/>
                        <a:pt x="643061" y="590902"/>
                      </a:cubicBezTo>
                    </a:path>
                  </a:pathLst>
                </a:custGeom>
                <a:noFill/>
                <a:ln w="19050" cap="rnd">
                  <a:solidFill>
                    <a:srgbClr val="1A2C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17" name="Forma Livre 216">
                <a:extLst>
                  <a:ext uri="{FF2B5EF4-FFF2-40B4-BE49-F238E27FC236}">
                    <a16:creationId xmlns:a16="http://schemas.microsoft.com/office/drawing/2014/main" id="{5ABDB04E-DE71-C722-449E-A8F49BEA5F84}"/>
                  </a:ext>
                </a:extLst>
              </p:cNvPr>
              <p:cNvSpPr/>
              <p:nvPr/>
            </p:nvSpPr>
            <p:spPr>
              <a:xfrm>
                <a:off x="9634801" y="1831971"/>
                <a:ext cx="9525" cy="3397967"/>
              </a:xfrm>
              <a:custGeom>
                <a:avLst/>
                <a:gdLst>
                  <a:gd name="connsiteX0" fmla="*/ 0 w 9525"/>
                  <a:gd name="connsiteY0" fmla="*/ 0 h 3397967"/>
                  <a:gd name="connsiteX1" fmla="*/ 0 w 9525"/>
                  <a:gd name="connsiteY1" fmla="*/ 3397968 h 339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397967">
                    <a:moveTo>
                      <a:pt x="0" y="0"/>
                    </a:moveTo>
                    <a:lnTo>
                      <a:pt x="0" y="3397968"/>
                    </a:lnTo>
                  </a:path>
                </a:pathLst>
              </a:custGeom>
              <a:ln w="19050" cap="rnd">
                <a:solidFill>
                  <a:srgbClr val="1A2C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18" name="Gráfico 12">
                <a:extLst>
                  <a:ext uri="{FF2B5EF4-FFF2-40B4-BE49-F238E27FC236}">
                    <a16:creationId xmlns:a16="http://schemas.microsoft.com/office/drawing/2014/main" id="{7D3103F0-0DD0-19AF-3EF2-C0AF8D3CF784}"/>
                  </a:ext>
                </a:extLst>
              </p:cNvPr>
              <p:cNvGrpSpPr/>
              <p:nvPr/>
            </p:nvGrpSpPr>
            <p:grpSpPr>
              <a:xfrm>
                <a:off x="10091277" y="1831971"/>
                <a:ext cx="332688" cy="3069278"/>
                <a:chOff x="10091277" y="1831971"/>
                <a:chExt cx="332688" cy="3069278"/>
              </a:xfrm>
              <a:noFill/>
            </p:grpSpPr>
            <p:sp>
              <p:nvSpPr>
                <p:cNvPr id="219" name="Forma Livre 218">
                  <a:extLst>
                    <a:ext uri="{FF2B5EF4-FFF2-40B4-BE49-F238E27FC236}">
                      <a16:creationId xmlns:a16="http://schemas.microsoft.com/office/drawing/2014/main" id="{6F7116CF-972D-04E0-B29F-4A44F4BD9910}"/>
                    </a:ext>
                  </a:extLst>
                </p:cNvPr>
                <p:cNvSpPr/>
                <p:nvPr/>
              </p:nvSpPr>
              <p:spPr>
                <a:xfrm>
                  <a:off x="10127844" y="3910926"/>
                  <a:ext cx="296122" cy="990323"/>
                </a:xfrm>
                <a:custGeom>
                  <a:avLst/>
                  <a:gdLst>
                    <a:gd name="connsiteX0" fmla="*/ 0 w 296122"/>
                    <a:gd name="connsiteY0" fmla="*/ 923506 h 990323"/>
                    <a:gd name="connsiteX1" fmla="*/ 296123 w 296122"/>
                    <a:gd name="connsiteY1" fmla="*/ 990324 h 990323"/>
                    <a:gd name="connsiteX2" fmla="*/ 296123 w 296122"/>
                    <a:gd name="connsiteY2" fmla="*/ 0 h 990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6122" h="990323">
                      <a:moveTo>
                        <a:pt x="0" y="923506"/>
                      </a:moveTo>
                      <a:lnTo>
                        <a:pt x="296123" y="990324"/>
                      </a:lnTo>
                      <a:lnTo>
                        <a:pt x="296123" y="0"/>
                      </a:lnTo>
                    </a:path>
                  </a:pathLst>
                </a:custGeom>
                <a:noFill/>
                <a:ln w="19050" cap="rnd">
                  <a:solidFill>
                    <a:srgbClr val="1A2C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0" name="Forma Livre 219">
                  <a:extLst>
                    <a:ext uri="{FF2B5EF4-FFF2-40B4-BE49-F238E27FC236}">
                      <a16:creationId xmlns:a16="http://schemas.microsoft.com/office/drawing/2014/main" id="{233509D1-4044-2189-1CEC-4326177BE57B}"/>
                    </a:ext>
                  </a:extLst>
                </p:cNvPr>
                <p:cNvSpPr/>
                <p:nvPr/>
              </p:nvSpPr>
              <p:spPr>
                <a:xfrm>
                  <a:off x="10091277" y="1831971"/>
                  <a:ext cx="332688" cy="2078954"/>
                </a:xfrm>
                <a:custGeom>
                  <a:avLst/>
                  <a:gdLst>
                    <a:gd name="connsiteX0" fmla="*/ 0 w 332688"/>
                    <a:gd name="connsiteY0" fmla="*/ 0 h 2078954"/>
                    <a:gd name="connsiteX1" fmla="*/ 332689 w 332688"/>
                    <a:gd name="connsiteY1" fmla="*/ 0 h 2078954"/>
                    <a:gd name="connsiteX2" fmla="*/ 332689 w 332688"/>
                    <a:gd name="connsiteY2" fmla="*/ 2078955 h 2078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2688" h="2078954">
                      <a:moveTo>
                        <a:pt x="0" y="0"/>
                      </a:moveTo>
                      <a:lnTo>
                        <a:pt x="332689" y="0"/>
                      </a:lnTo>
                      <a:lnTo>
                        <a:pt x="332689" y="2078955"/>
                      </a:lnTo>
                    </a:path>
                  </a:pathLst>
                </a:custGeom>
                <a:noFill/>
                <a:ln w="19050" cap="rnd">
                  <a:solidFill>
                    <a:srgbClr val="1A2C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21" name="Gráfico 12">
              <a:extLst>
                <a:ext uri="{FF2B5EF4-FFF2-40B4-BE49-F238E27FC236}">
                  <a16:creationId xmlns:a16="http://schemas.microsoft.com/office/drawing/2014/main" id="{E6485C2A-57AC-29F1-4D2B-64E6A2D55786}"/>
                </a:ext>
              </a:extLst>
            </p:cNvPr>
            <p:cNvGrpSpPr/>
            <p:nvPr/>
          </p:nvGrpSpPr>
          <p:grpSpPr>
            <a:xfrm>
              <a:off x="7248350" y="3121761"/>
              <a:ext cx="1449873" cy="2082814"/>
              <a:chOff x="7248350" y="3121761"/>
              <a:chExt cx="1449873" cy="2082814"/>
            </a:xfrm>
          </p:grpSpPr>
          <p:grpSp>
            <p:nvGrpSpPr>
              <p:cNvPr id="222" name="Gráfico 12">
                <a:extLst>
                  <a:ext uri="{FF2B5EF4-FFF2-40B4-BE49-F238E27FC236}">
                    <a16:creationId xmlns:a16="http://schemas.microsoft.com/office/drawing/2014/main" id="{F68EE8E5-459C-F2A4-D95A-FBC55A637F35}"/>
                  </a:ext>
                </a:extLst>
              </p:cNvPr>
              <p:cNvGrpSpPr/>
              <p:nvPr/>
            </p:nvGrpSpPr>
            <p:grpSpPr>
              <a:xfrm>
                <a:off x="7248350" y="3590648"/>
                <a:ext cx="1449873" cy="1613928"/>
                <a:chOff x="7248350" y="3590648"/>
                <a:chExt cx="1449873" cy="1613928"/>
              </a:xfrm>
            </p:grpSpPr>
            <p:sp>
              <p:nvSpPr>
                <p:cNvPr id="223" name="Forma Livre 222">
                  <a:extLst>
                    <a:ext uri="{FF2B5EF4-FFF2-40B4-BE49-F238E27FC236}">
                      <a16:creationId xmlns:a16="http://schemas.microsoft.com/office/drawing/2014/main" id="{A6D73154-B531-FCEC-6177-7AE25B577A12}"/>
                    </a:ext>
                  </a:extLst>
                </p:cNvPr>
                <p:cNvSpPr/>
                <p:nvPr/>
              </p:nvSpPr>
              <p:spPr>
                <a:xfrm>
                  <a:off x="7248350" y="3590648"/>
                  <a:ext cx="1449873" cy="1613928"/>
                </a:xfrm>
                <a:custGeom>
                  <a:avLst/>
                  <a:gdLst>
                    <a:gd name="connsiteX0" fmla="*/ 568281 w 1449873"/>
                    <a:gd name="connsiteY0" fmla="*/ 134589 h 1613928"/>
                    <a:gd name="connsiteX1" fmla="*/ 477098 w 1449873"/>
                    <a:gd name="connsiteY1" fmla="*/ 627174 h 1613928"/>
                    <a:gd name="connsiteX2" fmla="*/ 1284599 w 1449873"/>
                    <a:gd name="connsiteY2" fmla="*/ 1203598 h 1613928"/>
                    <a:gd name="connsiteX3" fmla="*/ 1439142 w 1449873"/>
                    <a:gd name="connsiteY3" fmla="*/ 1260253 h 1613928"/>
                    <a:gd name="connsiteX4" fmla="*/ 1433617 w 1449873"/>
                    <a:gd name="connsiteY4" fmla="*/ 1295686 h 1613928"/>
                    <a:gd name="connsiteX5" fmla="*/ 1305725 w 1449873"/>
                    <a:gd name="connsiteY5" fmla="*/ 1295810 h 1613928"/>
                    <a:gd name="connsiteX6" fmla="*/ 1439047 w 1449873"/>
                    <a:gd name="connsiteY6" fmla="*/ 1439399 h 1613928"/>
                    <a:gd name="connsiteX7" fmla="*/ 1430160 w 1449873"/>
                    <a:gd name="connsiteY7" fmla="*/ 1462469 h 1613928"/>
                    <a:gd name="connsiteX8" fmla="*/ 1261186 w 1449873"/>
                    <a:gd name="connsiteY8" fmla="*/ 1402223 h 1613928"/>
                    <a:gd name="connsiteX9" fmla="*/ 1409329 w 1449873"/>
                    <a:gd name="connsiteY9" fmla="*/ 1508008 h 1613928"/>
                    <a:gd name="connsiteX10" fmla="*/ 1417149 w 1449873"/>
                    <a:gd name="connsiteY10" fmla="*/ 1553499 h 1613928"/>
                    <a:gd name="connsiteX11" fmla="*/ 1399232 w 1449873"/>
                    <a:gd name="connsiteY11" fmla="*/ 1558386 h 1613928"/>
                    <a:gd name="connsiteX12" fmla="*/ 1338834 w 1449873"/>
                    <a:gd name="connsiteY12" fmla="*/ 1592923 h 1613928"/>
                    <a:gd name="connsiteX13" fmla="*/ 948071 w 1449873"/>
                    <a:gd name="connsiteY13" fmla="*/ 1308898 h 1613928"/>
                    <a:gd name="connsiteX14" fmla="*/ 114872 w 1449873"/>
                    <a:gd name="connsiteY14" fmla="*/ 892807 h 1613928"/>
                    <a:gd name="connsiteX15" fmla="*/ 19831 w 1449873"/>
                    <a:gd name="connsiteY15" fmla="*/ 476736 h 1613928"/>
                    <a:gd name="connsiteX16" fmla="*/ 74667 w 1449873"/>
                    <a:gd name="connsiteY16" fmla="*/ 131741 h 1613928"/>
                    <a:gd name="connsiteX17" fmla="*/ 196491 w 1449873"/>
                    <a:gd name="connsiteY17" fmla="*/ 6239 h 1613928"/>
                    <a:gd name="connsiteX18" fmla="*/ 461953 w 1449873"/>
                    <a:gd name="connsiteY18" fmla="*/ 17469 h 1613928"/>
                    <a:gd name="connsiteX19" fmla="*/ 568281 w 1449873"/>
                    <a:gd name="connsiteY19" fmla="*/ 134589 h 1613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49873" h="1613928">
                      <a:moveTo>
                        <a:pt x="568281" y="134589"/>
                      </a:moveTo>
                      <a:cubicBezTo>
                        <a:pt x="558603" y="269301"/>
                        <a:pt x="486518" y="494195"/>
                        <a:pt x="477098" y="627174"/>
                      </a:cubicBezTo>
                      <a:cubicBezTo>
                        <a:pt x="697640" y="859079"/>
                        <a:pt x="970579" y="1096738"/>
                        <a:pt x="1284599" y="1203598"/>
                      </a:cubicBezTo>
                      <a:cubicBezTo>
                        <a:pt x="1322137" y="1221648"/>
                        <a:pt x="1395308" y="1239327"/>
                        <a:pt x="1439142" y="1260253"/>
                      </a:cubicBezTo>
                      <a:cubicBezTo>
                        <a:pt x="1455992" y="1268302"/>
                        <a:pt x="1452134" y="1293267"/>
                        <a:pt x="1433617" y="1295686"/>
                      </a:cubicBezTo>
                      <a:cubicBezTo>
                        <a:pt x="1390984" y="1301249"/>
                        <a:pt x="1347159" y="1303344"/>
                        <a:pt x="1305725" y="1295810"/>
                      </a:cubicBezTo>
                      <a:cubicBezTo>
                        <a:pt x="1326814" y="1354208"/>
                        <a:pt x="1385392" y="1401204"/>
                        <a:pt x="1439047" y="1439399"/>
                      </a:cubicBezTo>
                      <a:cubicBezTo>
                        <a:pt x="1449800" y="1447057"/>
                        <a:pt x="1443285" y="1463888"/>
                        <a:pt x="1430160" y="1462469"/>
                      </a:cubicBezTo>
                      <a:cubicBezTo>
                        <a:pt x="1371057" y="1456078"/>
                        <a:pt x="1306802" y="1433418"/>
                        <a:pt x="1261186" y="1402223"/>
                      </a:cubicBezTo>
                      <a:cubicBezTo>
                        <a:pt x="1291943" y="1449524"/>
                        <a:pt x="1357027" y="1480852"/>
                        <a:pt x="1409329" y="1508008"/>
                      </a:cubicBezTo>
                      <a:cubicBezTo>
                        <a:pt x="1426331" y="1516838"/>
                        <a:pt x="1430855" y="1540107"/>
                        <a:pt x="1417149" y="1553499"/>
                      </a:cubicBezTo>
                      <a:cubicBezTo>
                        <a:pt x="1412082" y="1558452"/>
                        <a:pt x="1405881" y="1560986"/>
                        <a:pt x="1399232" y="1558386"/>
                      </a:cubicBezTo>
                      <a:cubicBezTo>
                        <a:pt x="1404919" y="1591352"/>
                        <a:pt x="1362980" y="1607801"/>
                        <a:pt x="1338834" y="1592923"/>
                      </a:cubicBezTo>
                      <a:cubicBezTo>
                        <a:pt x="1267282" y="1696784"/>
                        <a:pt x="983818" y="1385707"/>
                        <a:pt x="948071" y="1308898"/>
                      </a:cubicBezTo>
                      <a:cubicBezTo>
                        <a:pt x="628774" y="1178167"/>
                        <a:pt x="302447" y="1045722"/>
                        <a:pt x="114872" y="892807"/>
                      </a:cubicBezTo>
                      <a:cubicBezTo>
                        <a:pt x="-76" y="799110"/>
                        <a:pt x="-22403" y="620354"/>
                        <a:pt x="19831" y="476736"/>
                      </a:cubicBezTo>
                      <a:lnTo>
                        <a:pt x="74667" y="131741"/>
                      </a:lnTo>
                      <a:cubicBezTo>
                        <a:pt x="84735" y="68399"/>
                        <a:pt x="133255" y="16984"/>
                        <a:pt x="196491" y="6239"/>
                      </a:cubicBezTo>
                      <a:cubicBezTo>
                        <a:pt x="283083" y="-8477"/>
                        <a:pt x="384543" y="5963"/>
                        <a:pt x="461953" y="17469"/>
                      </a:cubicBezTo>
                      <a:cubicBezTo>
                        <a:pt x="536620" y="37053"/>
                        <a:pt x="512131" y="80782"/>
                        <a:pt x="568281" y="134589"/>
                      </a:cubicBezTo>
                      <a:close/>
                    </a:path>
                  </a:pathLst>
                </a:custGeom>
                <a:solidFill>
                  <a:srgbClr val="9E6D5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4" name="Forma Livre 223">
                  <a:extLst>
                    <a:ext uri="{FF2B5EF4-FFF2-40B4-BE49-F238E27FC236}">
                      <a16:creationId xmlns:a16="http://schemas.microsoft.com/office/drawing/2014/main" id="{1650C8B9-F741-AC42-53A7-BC400315015B}"/>
                    </a:ext>
                  </a:extLst>
                </p:cNvPr>
                <p:cNvSpPr/>
                <p:nvPr/>
              </p:nvSpPr>
              <p:spPr>
                <a:xfrm>
                  <a:off x="7495124" y="4164437"/>
                  <a:ext cx="241563" cy="53384"/>
                </a:xfrm>
                <a:custGeom>
                  <a:avLst/>
                  <a:gdLst>
                    <a:gd name="connsiteX0" fmla="*/ 241564 w 241563"/>
                    <a:gd name="connsiteY0" fmla="*/ 53384 h 53384"/>
                    <a:gd name="connsiteX1" fmla="*/ 0 w 241563"/>
                    <a:gd name="connsiteY1" fmla="*/ 12979 h 53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1563" h="53384">
                      <a:moveTo>
                        <a:pt x="241564" y="53384"/>
                      </a:moveTo>
                      <a:cubicBezTo>
                        <a:pt x="241564" y="53384"/>
                        <a:pt x="189128" y="-31721"/>
                        <a:pt x="0" y="12979"/>
                      </a:cubicBezTo>
                    </a:path>
                  </a:pathLst>
                </a:custGeom>
                <a:noFill/>
                <a:ln w="19050" cap="rnd">
                  <a:solidFill>
                    <a:srgbClr val="1A2C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5" name="Forma Livre 224">
                  <a:extLst>
                    <a:ext uri="{FF2B5EF4-FFF2-40B4-BE49-F238E27FC236}">
                      <a16:creationId xmlns:a16="http://schemas.microsoft.com/office/drawing/2014/main" id="{96334F14-D8D5-1CDC-7E15-8ED7588AAAD2}"/>
                    </a:ext>
                  </a:extLst>
                </p:cNvPr>
                <p:cNvSpPr/>
                <p:nvPr/>
              </p:nvSpPr>
              <p:spPr>
                <a:xfrm>
                  <a:off x="8453644" y="4922062"/>
                  <a:ext cx="224856" cy="131044"/>
                </a:xfrm>
                <a:custGeom>
                  <a:avLst/>
                  <a:gdLst>
                    <a:gd name="connsiteX0" fmla="*/ 0 w 224856"/>
                    <a:gd name="connsiteY0" fmla="*/ 0 h 131044"/>
                    <a:gd name="connsiteX1" fmla="*/ 224857 w 224856"/>
                    <a:gd name="connsiteY1" fmla="*/ 131045 h 13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4856" h="131044">
                      <a:moveTo>
                        <a:pt x="0" y="0"/>
                      </a:moveTo>
                      <a:cubicBezTo>
                        <a:pt x="0" y="0"/>
                        <a:pt x="73190" y="125597"/>
                        <a:pt x="224857" y="131045"/>
                      </a:cubicBezTo>
                    </a:path>
                  </a:pathLst>
                </a:custGeom>
                <a:noFill/>
                <a:ln w="19050" cap="rnd">
                  <a:solidFill>
                    <a:srgbClr val="1A2C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6" name="Forma Livre 225">
                  <a:extLst>
                    <a:ext uri="{FF2B5EF4-FFF2-40B4-BE49-F238E27FC236}">
                      <a16:creationId xmlns:a16="http://schemas.microsoft.com/office/drawing/2014/main" id="{94922B65-8F09-9C03-A823-51DBAEC95ABB}"/>
                    </a:ext>
                  </a:extLst>
                </p:cNvPr>
                <p:cNvSpPr/>
                <p:nvPr/>
              </p:nvSpPr>
              <p:spPr>
                <a:xfrm>
                  <a:off x="8435594" y="5016321"/>
                  <a:ext cx="211988" cy="133026"/>
                </a:xfrm>
                <a:custGeom>
                  <a:avLst/>
                  <a:gdLst>
                    <a:gd name="connsiteX0" fmla="*/ 211989 w 211988"/>
                    <a:gd name="connsiteY0" fmla="*/ 132702 h 133026"/>
                    <a:gd name="connsiteX1" fmla="*/ 0 w 211988"/>
                    <a:gd name="connsiteY1" fmla="*/ 0 h 133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1988" h="133026">
                      <a:moveTo>
                        <a:pt x="211989" y="132702"/>
                      </a:moveTo>
                      <a:cubicBezTo>
                        <a:pt x="211989" y="132702"/>
                        <a:pt x="96965" y="146142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rgbClr val="1A2C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7" name="Forma Livre 226">
                  <a:extLst>
                    <a:ext uri="{FF2B5EF4-FFF2-40B4-BE49-F238E27FC236}">
                      <a16:creationId xmlns:a16="http://schemas.microsoft.com/office/drawing/2014/main" id="{DC2D79AD-88DD-C389-72C7-A25B36F8DD61}"/>
                    </a:ext>
                  </a:extLst>
                </p:cNvPr>
                <p:cNvSpPr/>
                <p:nvPr/>
              </p:nvSpPr>
              <p:spPr>
                <a:xfrm>
                  <a:off x="8396046" y="5064575"/>
                  <a:ext cx="191138" cy="118986"/>
                </a:xfrm>
                <a:custGeom>
                  <a:avLst/>
                  <a:gdLst>
                    <a:gd name="connsiteX0" fmla="*/ 191138 w 191138"/>
                    <a:gd name="connsiteY0" fmla="*/ 118986 h 118986"/>
                    <a:gd name="connsiteX1" fmla="*/ 0 w 191138"/>
                    <a:gd name="connsiteY1" fmla="*/ 0 h 118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1138" h="118986">
                      <a:moveTo>
                        <a:pt x="191138" y="118986"/>
                      </a:moveTo>
                      <a:cubicBezTo>
                        <a:pt x="191138" y="118986"/>
                        <a:pt x="98003" y="108318"/>
                        <a:pt x="0" y="0"/>
                      </a:cubicBezTo>
                    </a:path>
                  </a:pathLst>
                </a:custGeom>
                <a:noFill/>
                <a:ln w="19050" cap="rnd">
                  <a:solidFill>
                    <a:srgbClr val="1A2C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28" name="Gráfico 12">
                <a:extLst>
                  <a:ext uri="{FF2B5EF4-FFF2-40B4-BE49-F238E27FC236}">
                    <a16:creationId xmlns:a16="http://schemas.microsoft.com/office/drawing/2014/main" id="{210BBBBD-C8DB-0B15-4BED-8CA153DE2200}"/>
                  </a:ext>
                </a:extLst>
              </p:cNvPr>
              <p:cNvGrpSpPr/>
              <p:nvPr/>
            </p:nvGrpSpPr>
            <p:grpSpPr>
              <a:xfrm>
                <a:off x="7288813" y="3121761"/>
                <a:ext cx="752351" cy="860812"/>
                <a:chOff x="7288813" y="3121761"/>
                <a:chExt cx="752351" cy="860812"/>
              </a:xfrm>
            </p:grpSpPr>
            <p:sp>
              <p:nvSpPr>
                <p:cNvPr id="229" name="Forma Livre 228">
                  <a:extLst>
                    <a:ext uri="{FF2B5EF4-FFF2-40B4-BE49-F238E27FC236}">
                      <a16:creationId xmlns:a16="http://schemas.microsoft.com/office/drawing/2014/main" id="{6639C42E-0FD7-8353-E02C-BB38860EB7C6}"/>
                    </a:ext>
                  </a:extLst>
                </p:cNvPr>
                <p:cNvSpPr/>
                <p:nvPr/>
              </p:nvSpPr>
              <p:spPr>
                <a:xfrm>
                  <a:off x="7288813" y="3121761"/>
                  <a:ext cx="752351" cy="858575"/>
                </a:xfrm>
                <a:custGeom>
                  <a:avLst/>
                  <a:gdLst>
                    <a:gd name="connsiteX0" fmla="*/ 581987 w 752351"/>
                    <a:gd name="connsiteY0" fmla="*/ 0 h 858575"/>
                    <a:gd name="connsiteX1" fmla="*/ 0 w 752351"/>
                    <a:gd name="connsiteY1" fmla="*/ 694601 h 858575"/>
                    <a:gd name="connsiteX2" fmla="*/ 538143 w 752351"/>
                    <a:gd name="connsiteY2" fmla="*/ 820112 h 858575"/>
                    <a:gd name="connsiteX3" fmla="*/ 752351 w 752351"/>
                    <a:gd name="connsiteY3" fmla="*/ 216836 h 858575"/>
                    <a:gd name="connsiteX4" fmla="*/ 581987 w 752351"/>
                    <a:gd name="connsiteY4" fmla="*/ 0 h 85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2351" h="858575">
                      <a:moveTo>
                        <a:pt x="581987" y="0"/>
                      </a:moveTo>
                      <a:cubicBezTo>
                        <a:pt x="581987" y="0"/>
                        <a:pt x="5163" y="119491"/>
                        <a:pt x="0" y="694601"/>
                      </a:cubicBezTo>
                      <a:cubicBezTo>
                        <a:pt x="0" y="694601"/>
                        <a:pt x="241564" y="954214"/>
                        <a:pt x="538143" y="820112"/>
                      </a:cubicBezTo>
                      <a:lnTo>
                        <a:pt x="752351" y="216836"/>
                      </a:lnTo>
                      <a:cubicBezTo>
                        <a:pt x="752351" y="216827"/>
                        <a:pt x="659349" y="105737"/>
                        <a:pt x="581987" y="0"/>
                      </a:cubicBezTo>
                      <a:close/>
                    </a:path>
                  </a:pathLst>
                </a:custGeom>
                <a:solidFill>
                  <a:srgbClr val="3E6F4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0" name="Forma Livre 229">
                  <a:extLst>
                    <a:ext uri="{FF2B5EF4-FFF2-40B4-BE49-F238E27FC236}">
                      <a16:creationId xmlns:a16="http://schemas.microsoft.com/office/drawing/2014/main" id="{CF1267C1-FF63-B138-863B-391EA476C327}"/>
                    </a:ext>
                  </a:extLst>
                </p:cNvPr>
                <p:cNvSpPr/>
                <p:nvPr/>
              </p:nvSpPr>
              <p:spPr>
                <a:xfrm>
                  <a:off x="7387235" y="3702043"/>
                  <a:ext cx="524875" cy="280529"/>
                </a:xfrm>
                <a:custGeom>
                  <a:avLst/>
                  <a:gdLst>
                    <a:gd name="connsiteX0" fmla="*/ 0 w 524875"/>
                    <a:gd name="connsiteY0" fmla="*/ 193491 h 280529"/>
                    <a:gd name="connsiteX1" fmla="*/ 439722 w 524875"/>
                    <a:gd name="connsiteY1" fmla="*/ 239830 h 280529"/>
                    <a:gd name="connsiteX2" fmla="*/ 524875 w 524875"/>
                    <a:gd name="connsiteY2" fmla="*/ 0 h 280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24875" h="280529">
                      <a:moveTo>
                        <a:pt x="0" y="193491"/>
                      </a:moveTo>
                      <a:cubicBezTo>
                        <a:pt x="0" y="193491"/>
                        <a:pt x="228248" y="353301"/>
                        <a:pt x="439722" y="239830"/>
                      </a:cubicBezTo>
                      <a:lnTo>
                        <a:pt x="524875" y="0"/>
                      </a:lnTo>
                    </a:path>
                  </a:pathLst>
                </a:custGeom>
                <a:noFill/>
                <a:ln w="19050" cap="rnd">
                  <a:solidFill>
                    <a:srgbClr val="1A2C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31" name="Gráfico 12">
                <a:extLst>
                  <a:ext uri="{FF2B5EF4-FFF2-40B4-BE49-F238E27FC236}">
                    <a16:creationId xmlns:a16="http://schemas.microsoft.com/office/drawing/2014/main" id="{15A30283-F15E-9825-A579-DCB4BD5A7E62}"/>
                  </a:ext>
                </a:extLst>
              </p:cNvPr>
              <p:cNvGrpSpPr/>
              <p:nvPr/>
            </p:nvGrpSpPr>
            <p:grpSpPr>
              <a:xfrm>
                <a:off x="7831214" y="3126619"/>
                <a:ext cx="583082" cy="381561"/>
                <a:chOff x="7831214" y="3126619"/>
                <a:chExt cx="583082" cy="381561"/>
              </a:xfrm>
              <a:solidFill>
                <a:srgbClr val="FFFFFF"/>
              </a:solidFill>
            </p:grpSpPr>
            <p:sp>
              <p:nvSpPr>
                <p:cNvPr id="232" name="Forma Livre 231">
                  <a:extLst>
                    <a:ext uri="{FF2B5EF4-FFF2-40B4-BE49-F238E27FC236}">
                      <a16:creationId xmlns:a16="http://schemas.microsoft.com/office/drawing/2014/main" id="{0E86FD69-0059-4F39-11E1-566367748B31}"/>
                    </a:ext>
                  </a:extLst>
                </p:cNvPr>
                <p:cNvSpPr/>
                <p:nvPr/>
              </p:nvSpPr>
              <p:spPr>
                <a:xfrm>
                  <a:off x="7831214" y="3160670"/>
                  <a:ext cx="58540" cy="58540"/>
                </a:xfrm>
                <a:custGeom>
                  <a:avLst/>
                  <a:gdLst>
                    <a:gd name="connsiteX0" fmla="*/ 58541 w 58540"/>
                    <a:gd name="connsiteY0" fmla="*/ 29270 h 58540"/>
                    <a:gd name="connsiteX1" fmla="*/ 29270 w 58540"/>
                    <a:gd name="connsiteY1" fmla="*/ 58541 h 58540"/>
                    <a:gd name="connsiteX2" fmla="*/ 0 w 58540"/>
                    <a:gd name="connsiteY2" fmla="*/ 29270 h 58540"/>
                    <a:gd name="connsiteX3" fmla="*/ 29270 w 58540"/>
                    <a:gd name="connsiteY3" fmla="*/ 0 h 58540"/>
                    <a:gd name="connsiteX4" fmla="*/ 58541 w 58540"/>
                    <a:gd name="connsiteY4" fmla="*/ 29270 h 58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540" h="58540">
                      <a:moveTo>
                        <a:pt x="58541" y="29270"/>
                      </a:moveTo>
                      <a:cubicBezTo>
                        <a:pt x="58541" y="45434"/>
                        <a:pt x="45434" y="58541"/>
                        <a:pt x="29270" y="58541"/>
                      </a:cubicBezTo>
                      <a:cubicBezTo>
                        <a:pt x="13106" y="58541"/>
                        <a:pt x="0" y="45434"/>
                        <a:pt x="0" y="29270"/>
                      </a:cubicBezTo>
                      <a:cubicBezTo>
                        <a:pt x="0" y="13106"/>
                        <a:pt x="13106" y="0"/>
                        <a:pt x="29270" y="0"/>
                      </a:cubicBezTo>
                      <a:cubicBezTo>
                        <a:pt x="45434" y="0"/>
                        <a:pt x="58541" y="13106"/>
                        <a:pt x="58541" y="292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3" name="Forma Livre 232">
                  <a:extLst>
                    <a:ext uri="{FF2B5EF4-FFF2-40B4-BE49-F238E27FC236}">
                      <a16:creationId xmlns:a16="http://schemas.microsoft.com/office/drawing/2014/main" id="{DF8F3786-AF5E-E27B-0E49-017C6661F8E0}"/>
                    </a:ext>
                  </a:extLst>
                </p:cNvPr>
                <p:cNvSpPr/>
                <p:nvPr/>
              </p:nvSpPr>
              <p:spPr>
                <a:xfrm>
                  <a:off x="7901413" y="3276723"/>
                  <a:ext cx="58540" cy="58540"/>
                </a:xfrm>
                <a:custGeom>
                  <a:avLst/>
                  <a:gdLst>
                    <a:gd name="connsiteX0" fmla="*/ 58541 w 58540"/>
                    <a:gd name="connsiteY0" fmla="*/ 29270 h 58540"/>
                    <a:gd name="connsiteX1" fmla="*/ 29270 w 58540"/>
                    <a:gd name="connsiteY1" fmla="*/ 58541 h 58540"/>
                    <a:gd name="connsiteX2" fmla="*/ 0 w 58540"/>
                    <a:gd name="connsiteY2" fmla="*/ 29270 h 58540"/>
                    <a:gd name="connsiteX3" fmla="*/ 29270 w 58540"/>
                    <a:gd name="connsiteY3" fmla="*/ 0 h 58540"/>
                    <a:gd name="connsiteX4" fmla="*/ 58541 w 58540"/>
                    <a:gd name="connsiteY4" fmla="*/ 29270 h 58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540" h="58540">
                      <a:moveTo>
                        <a:pt x="58541" y="29270"/>
                      </a:moveTo>
                      <a:cubicBezTo>
                        <a:pt x="58541" y="45434"/>
                        <a:pt x="45434" y="58541"/>
                        <a:pt x="29270" y="58541"/>
                      </a:cubicBezTo>
                      <a:cubicBezTo>
                        <a:pt x="13106" y="58541"/>
                        <a:pt x="0" y="45434"/>
                        <a:pt x="0" y="29270"/>
                      </a:cubicBezTo>
                      <a:cubicBezTo>
                        <a:pt x="0" y="13106"/>
                        <a:pt x="13106" y="0"/>
                        <a:pt x="29270" y="0"/>
                      </a:cubicBezTo>
                      <a:cubicBezTo>
                        <a:pt x="45434" y="0"/>
                        <a:pt x="58541" y="13106"/>
                        <a:pt x="58541" y="292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4" name="Forma Livre 233">
                  <a:extLst>
                    <a:ext uri="{FF2B5EF4-FFF2-40B4-BE49-F238E27FC236}">
                      <a16:creationId xmlns:a16="http://schemas.microsoft.com/office/drawing/2014/main" id="{15C21FC2-8641-590C-8F50-2A328487CD22}"/>
                    </a:ext>
                  </a:extLst>
                </p:cNvPr>
                <p:cNvSpPr/>
                <p:nvPr/>
              </p:nvSpPr>
              <p:spPr>
                <a:xfrm>
                  <a:off x="8010874" y="3361829"/>
                  <a:ext cx="58540" cy="58540"/>
                </a:xfrm>
                <a:custGeom>
                  <a:avLst/>
                  <a:gdLst>
                    <a:gd name="connsiteX0" fmla="*/ 58541 w 58540"/>
                    <a:gd name="connsiteY0" fmla="*/ 29270 h 58540"/>
                    <a:gd name="connsiteX1" fmla="*/ 29270 w 58540"/>
                    <a:gd name="connsiteY1" fmla="*/ 58541 h 58540"/>
                    <a:gd name="connsiteX2" fmla="*/ 0 w 58540"/>
                    <a:gd name="connsiteY2" fmla="*/ 29270 h 58540"/>
                    <a:gd name="connsiteX3" fmla="*/ 29270 w 58540"/>
                    <a:gd name="connsiteY3" fmla="*/ 0 h 58540"/>
                    <a:gd name="connsiteX4" fmla="*/ 58541 w 58540"/>
                    <a:gd name="connsiteY4" fmla="*/ 29270 h 58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540" h="58540">
                      <a:moveTo>
                        <a:pt x="58541" y="29270"/>
                      </a:moveTo>
                      <a:cubicBezTo>
                        <a:pt x="58541" y="45434"/>
                        <a:pt x="45434" y="58541"/>
                        <a:pt x="29270" y="58541"/>
                      </a:cubicBezTo>
                      <a:cubicBezTo>
                        <a:pt x="13106" y="58541"/>
                        <a:pt x="0" y="45434"/>
                        <a:pt x="0" y="29270"/>
                      </a:cubicBezTo>
                      <a:cubicBezTo>
                        <a:pt x="0" y="13106"/>
                        <a:pt x="13106" y="0"/>
                        <a:pt x="29270" y="0"/>
                      </a:cubicBezTo>
                      <a:cubicBezTo>
                        <a:pt x="45444" y="0"/>
                        <a:pt x="58541" y="13106"/>
                        <a:pt x="58541" y="292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5" name="Forma Livre 234">
                  <a:extLst>
                    <a:ext uri="{FF2B5EF4-FFF2-40B4-BE49-F238E27FC236}">
                      <a16:creationId xmlns:a16="http://schemas.microsoft.com/office/drawing/2014/main" id="{8C191ABE-5FFE-31C1-9C47-1969DB26F702}"/>
                    </a:ext>
                  </a:extLst>
                </p:cNvPr>
                <p:cNvSpPr/>
                <p:nvPr/>
              </p:nvSpPr>
              <p:spPr>
                <a:xfrm>
                  <a:off x="8125384" y="3420370"/>
                  <a:ext cx="58540" cy="58540"/>
                </a:xfrm>
                <a:custGeom>
                  <a:avLst/>
                  <a:gdLst>
                    <a:gd name="connsiteX0" fmla="*/ 58541 w 58540"/>
                    <a:gd name="connsiteY0" fmla="*/ 29270 h 58540"/>
                    <a:gd name="connsiteX1" fmla="*/ 29270 w 58540"/>
                    <a:gd name="connsiteY1" fmla="*/ 58541 h 58540"/>
                    <a:gd name="connsiteX2" fmla="*/ 0 w 58540"/>
                    <a:gd name="connsiteY2" fmla="*/ 29270 h 58540"/>
                    <a:gd name="connsiteX3" fmla="*/ 29270 w 58540"/>
                    <a:gd name="connsiteY3" fmla="*/ 0 h 58540"/>
                    <a:gd name="connsiteX4" fmla="*/ 58541 w 58540"/>
                    <a:gd name="connsiteY4" fmla="*/ 29270 h 58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540" h="58540">
                      <a:moveTo>
                        <a:pt x="58541" y="29270"/>
                      </a:moveTo>
                      <a:cubicBezTo>
                        <a:pt x="58541" y="45434"/>
                        <a:pt x="45434" y="58541"/>
                        <a:pt x="29270" y="58541"/>
                      </a:cubicBezTo>
                      <a:cubicBezTo>
                        <a:pt x="13106" y="58541"/>
                        <a:pt x="0" y="45434"/>
                        <a:pt x="0" y="29270"/>
                      </a:cubicBezTo>
                      <a:cubicBezTo>
                        <a:pt x="0" y="13106"/>
                        <a:pt x="13106" y="0"/>
                        <a:pt x="29270" y="0"/>
                      </a:cubicBezTo>
                      <a:cubicBezTo>
                        <a:pt x="45434" y="0"/>
                        <a:pt x="58541" y="13106"/>
                        <a:pt x="58541" y="292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6" name="Forma Livre 235">
                  <a:extLst>
                    <a:ext uri="{FF2B5EF4-FFF2-40B4-BE49-F238E27FC236}">
                      <a16:creationId xmlns:a16="http://schemas.microsoft.com/office/drawing/2014/main" id="{CF98D897-99CD-40A4-BA9D-D75127E7E117}"/>
                    </a:ext>
                  </a:extLst>
                </p:cNvPr>
                <p:cNvSpPr/>
                <p:nvPr/>
              </p:nvSpPr>
              <p:spPr>
                <a:xfrm>
                  <a:off x="8277994" y="3449640"/>
                  <a:ext cx="58540" cy="58540"/>
                </a:xfrm>
                <a:custGeom>
                  <a:avLst/>
                  <a:gdLst>
                    <a:gd name="connsiteX0" fmla="*/ 58541 w 58540"/>
                    <a:gd name="connsiteY0" fmla="*/ 29270 h 58540"/>
                    <a:gd name="connsiteX1" fmla="*/ 29270 w 58540"/>
                    <a:gd name="connsiteY1" fmla="*/ 58541 h 58540"/>
                    <a:gd name="connsiteX2" fmla="*/ 0 w 58540"/>
                    <a:gd name="connsiteY2" fmla="*/ 29270 h 58540"/>
                    <a:gd name="connsiteX3" fmla="*/ 29270 w 58540"/>
                    <a:gd name="connsiteY3" fmla="*/ 0 h 58540"/>
                    <a:gd name="connsiteX4" fmla="*/ 58541 w 58540"/>
                    <a:gd name="connsiteY4" fmla="*/ 29270 h 58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540" h="58540">
                      <a:moveTo>
                        <a:pt x="58541" y="29270"/>
                      </a:moveTo>
                      <a:cubicBezTo>
                        <a:pt x="58541" y="45434"/>
                        <a:pt x="45434" y="58541"/>
                        <a:pt x="29270" y="58541"/>
                      </a:cubicBezTo>
                      <a:cubicBezTo>
                        <a:pt x="13106" y="58541"/>
                        <a:pt x="0" y="45434"/>
                        <a:pt x="0" y="29270"/>
                      </a:cubicBezTo>
                      <a:cubicBezTo>
                        <a:pt x="0" y="13106"/>
                        <a:pt x="13106" y="0"/>
                        <a:pt x="29270" y="0"/>
                      </a:cubicBezTo>
                      <a:cubicBezTo>
                        <a:pt x="45434" y="0"/>
                        <a:pt x="58541" y="13106"/>
                        <a:pt x="58541" y="292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7" name="Forma Livre 236">
                  <a:extLst>
                    <a:ext uri="{FF2B5EF4-FFF2-40B4-BE49-F238E27FC236}">
                      <a16:creationId xmlns:a16="http://schemas.microsoft.com/office/drawing/2014/main" id="{68748DB7-2F52-C0AB-D0B9-33E04179F455}"/>
                    </a:ext>
                  </a:extLst>
                </p:cNvPr>
                <p:cNvSpPr/>
                <p:nvPr/>
              </p:nvSpPr>
              <p:spPr>
                <a:xfrm>
                  <a:off x="8355756" y="3361829"/>
                  <a:ext cx="58540" cy="58540"/>
                </a:xfrm>
                <a:custGeom>
                  <a:avLst/>
                  <a:gdLst>
                    <a:gd name="connsiteX0" fmla="*/ 58541 w 58540"/>
                    <a:gd name="connsiteY0" fmla="*/ 29270 h 58540"/>
                    <a:gd name="connsiteX1" fmla="*/ 29270 w 58540"/>
                    <a:gd name="connsiteY1" fmla="*/ 58541 h 58540"/>
                    <a:gd name="connsiteX2" fmla="*/ 0 w 58540"/>
                    <a:gd name="connsiteY2" fmla="*/ 29270 h 58540"/>
                    <a:gd name="connsiteX3" fmla="*/ 29270 w 58540"/>
                    <a:gd name="connsiteY3" fmla="*/ 0 h 58540"/>
                    <a:gd name="connsiteX4" fmla="*/ 58541 w 58540"/>
                    <a:gd name="connsiteY4" fmla="*/ 29270 h 58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540" h="58540">
                      <a:moveTo>
                        <a:pt x="58541" y="29270"/>
                      </a:moveTo>
                      <a:cubicBezTo>
                        <a:pt x="58541" y="45436"/>
                        <a:pt x="45436" y="58541"/>
                        <a:pt x="29270" y="58541"/>
                      </a:cubicBezTo>
                      <a:cubicBezTo>
                        <a:pt x="13105" y="58541"/>
                        <a:pt x="0" y="45436"/>
                        <a:pt x="0" y="29270"/>
                      </a:cubicBezTo>
                      <a:cubicBezTo>
                        <a:pt x="0" y="13105"/>
                        <a:pt x="13105" y="0"/>
                        <a:pt x="29270" y="0"/>
                      </a:cubicBezTo>
                      <a:cubicBezTo>
                        <a:pt x="45436" y="0"/>
                        <a:pt x="58541" y="13105"/>
                        <a:pt x="58541" y="292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8" name="Forma Livre 237">
                  <a:extLst>
                    <a:ext uri="{FF2B5EF4-FFF2-40B4-BE49-F238E27FC236}">
                      <a16:creationId xmlns:a16="http://schemas.microsoft.com/office/drawing/2014/main" id="{BC22A844-0135-E56D-2AD2-5E4916C45061}"/>
                    </a:ext>
                  </a:extLst>
                </p:cNvPr>
                <p:cNvSpPr/>
                <p:nvPr/>
              </p:nvSpPr>
              <p:spPr>
                <a:xfrm>
                  <a:off x="8355756" y="3235480"/>
                  <a:ext cx="58540" cy="58540"/>
                </a:xfrm>
                <a:custGeom>
                  <a:avLst/>
                  <a:gdLst>
                    <a:gd name="connsiteX0" fmla="*/ 58541 w 58540"/>
                    <a:gd name="connsiteY0" fmla="*/ 29270 h 58540"/>
                    <a:gd name="connsiteX1" fmla="*/ 29270 w 58540"/>
                    <a:gd name="connsiteY1" fmla="*/ 58541 h 58540"/>
                    <a:gd name="connsiteX2" fmla="*/ 0 w 58540"/>
                    <a:gd name="connsiteY2" fmla="*/ 29270 h 58540"/>
                    <a:gd name="connsiteX3" fmla="*/ 29270 w 58540"/>
                    <a:gd name="connsiteY3" fmla="*/ 0 h 58540"/>
                    <a:gd name="connsiteX4" fmla="*/ 58541 w 58540"/>
                    <a:gd name="connsiteY4" fmla="*/ 29270 h 58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540" h="58540">
                      <a:moveTo>
                        <a:pt x="58541" y="29270"/>
                      </a:moveTo>
                      <a:cubicBezTo>
                        <a:pt x="58541" y="45434"/>
                        <a:pt x="45434" y="58541"/>
                        <a:pt x="29270" y="58541"/>
                      </a:cubicBezTo>
                      <a:cubicBezTo>
                        <a:pt x="13106" y="58541"/>
                        <a:pt x="0" y="45434"/>
                        <a:pt x="0" y="29270"/>
                      </a:cubicBezTo>
                      <a:cubicBezTo>
                        <a:pt x="0" y="13106"/>
                        <a:pt x="13106" y="0"/>
                        <a:pt x="29270" y="0"/>
                      </a:cubicBezTo>
                      <a:cubicBezTo>
                        <a:pt x="45434" y="0"/>
                        <a:pt x="58541" y="13106"/>
                        <a:pt x="58541" y="292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9" name="Forma Livre 238">
                  <a:extLst>
                    <a:ext uri="{FF2B5EF4-FFF2-40B4-BE49-F238E27FC236}">
                      <a16:creationId xmlns:a16="http://schemas.microsoft.com/office/drawing/2014/main" id="{B2066CE8-40BA-78CC-389B-86BA0FC7FE91}"/>
                    </a:ext>
                  </a:extLst>
                </p:cNvPr>
                <p:cNvSpPr/>
                <p:nvPr/>
              </p:nvSpPr>
              <p:spPr>
                <a:xfrm>
                  <a:off x="8311588" y="3126619"/>
                  <a:ext cx="58388" cy="37985"/>
                </a:xfrm>
                <a:custGeom>
                  <a:avLst/>
                  <a:gdLst>
                    <a:gd name="connsiteX0" fmla="*/ 58388 w 58388"/>
                    <a:gd name="connsiteY0" fmla="*/ 10306 h 37985"/>
                    <a:gd name="connsiteX1" fmla="*/ 29194 w 58388"/>
                    <a:gd name="connsiteY1" fmla="*/ 37985 h 37985"/>
                    <a:gd name="connsiteX2" fmla="*/ 0 w 58388"/>
                    <a:gd name="connsiteY2" fmla="*/ 8791 h 37985"/>
                    <a:gd name="connsiteX3" fmla="*/ 1314 w 58388"/>
                    <a:gd name="connsiteY3" fmla="*/ 0 h 37985"/>
                    <a:gd name="connsiteX4" fmla="*/ 58388 w 58388"/>
                    <a:gd name="connsiteY4" fmla="*/ 10306 h 37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88" h="37985">
                      <a:moveTo>
                        <a:pt x="58388" y="10306"/>
                      </a:moveTo>
                      <a:cubicBezTo>
                        <a:pt x="57683" y="25755"/>
                        <a:pt x="44853" y="37985"/>
                        <a:pt x="29194" y="37985"/>
                      </a:cubicBezTo>
                      <a:cubicBezTo>
                        <a:pt x="13030" y="37985"/>
                        <a:pt x="0" y="24955"/>
                        <a:pt x="0" y="8791"/>
                      </a:cubicBezTo>
                      <a:cubicBezTo>
                        <a:pt x="0" y="5762"/>
                        <a:pt x="505" y="2734"/>
                        <a:pt x="1314" y="0"/>
                      </a:cubicBezTo>
                      <a:cubicBezTo>
                        <a:pt x="21717" y="2734"/>
                        <a:pt x="40710" y="6162"/>
                        <a:pt x="58388" y="10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pic>
        <p:nvPicPr>
          <p:cNvPr id="250" name="Imagem 249">
            <a:extLst>
              <a:ext uri="{FF2B5EF4-FFF2-40B4-BE49-F238E27FC236}">
                <a16:creationId xmlns:a16="http://schemas.microsoft.com/office/drawing/2014/main" id="{7EC8186D-60C1-EE25-84F2-6DAF74AD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38" y="1412508"/>
            <a:ext cx="4004644" cy="26697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2DFD381-460C-3EA1-F614-DC077C68D932}"/>
              </a:ext>
            </a:extLst>
          </p:cNvPr>
          <p:cNvSpPr txBox="1"/>
          <p:nvPr/>
        </p:nvSpPr>
        <p:spPr>
          <a:xfrm>
            <a:off x="7361822" y="4273538"/>
            <a:ext cx="334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Imagem adaptada de </a:t>
            </a:r>
            <a:r>
              <a:rPr lang="pt-BR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Freepik.com</a:t>
            </a:r>
            <a:endParaRPr lang="pt-BR" sz="1300" dirty="0">
              <a:solidFill>
                <a:schemeClr val="tx1">
                  <a:lumMod val="50000"/>
                  <a:lumOff val="50000"/>
                </a:schemeClr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4094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Nunito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Fernanda Peres</dc:creator>
  <cp:lastModifiedBy>Fernanda Peres</cp:lastModifiedBy>
  <cp:revision>2</cp:revision>
  <dcterms:created xsi:type="dcterms:W3CDTF">2024-08-13T12:46:13Z</dcterms:created>
  <dcterms:modified xsi:type="dcterms:W3CDTF">2024-08-13T13:45:34Z</dcterms:modified>
</cp:coreProperties>
</file>