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2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14"/>
  </p:normalViewPr>
  <p:slideViewPr>
    <p:cSldViewPr snapToGrid="0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6BC3A-3FCE-BBF9-DAEC-A6BA0127A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4B810C-6CDF-E974-DFC1-E4A051321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AAB77A-65F8-39B9-0325-BD9AA182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152A-70AD-614C-A183-1AC7E6D55693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C20081-58A0-F1D7-C1DD-52755612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9445E4-1660-75D9-56C6-A7DC5B62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98D1-4888-7A42-9F8F-A9C8EEF84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9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C5BB6-4023-FCCA-13E3-30D1C341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EB9209-C3FC-19F5-26D1-64CB91B5E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0344B1-0115-69A0-FB01-1211931B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152A-70AD-614C-A183-1AC7E6D55693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8B48-42D6-A30C-9638-57190256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51A081-A36D-57DE-2F1B-7CC09C90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98D1-4888-7A42-9F8F-A9C8EEF84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20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A8DC09-4F9F-80B3-C969-2C94D1360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32320E-C112-8AA3-C687-00AA90588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285E5D-87A7-1B36-40F7-13F7A5A4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152A-70AD-614C-A183-1AC7E6D55693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A06849-5CED-E503-1BC0-EBB0BA5D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3F2445-566F-F963-3B7C-D400B3AE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98D1-4888-7A42-9F8F-A9C8EEF84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57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1E2A0-2722-D6EC-64C0-10CF4647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95660-41EC-2B55-2F05-D5FBFC16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97D62E-CC34-BD89-D739-6D8F37EE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152A-70AD-614C-A183-1AC7E6D55693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227783-717F-8612-20F5-52746394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258AE4-88C0-1194-E79B-ABAB4D6B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98D1-4888-7A42-9F8F-A9C8EEF84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4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C003-0AA3-4C1C-888B-D87E71BC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180706-94D7-E458-6E01-2EFF7EE12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6656D1-A4EE-DB5B-1E8A-FD8A3F02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152A-70AD-614C-A183-1AC7E6D55693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8FD49-2CB8-DEBA-02A6-641FF5B1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4A4BA-4E2D-469E-53C9-1867BBE4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98D1-4888-7A42-9F8F-A9C8EEF84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9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A1DAF-F696-C9E2-1DE7-3C57FCFD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C768F-E3FF-C389-5709-ECD563004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50282A-169E-E7F5-01D2-85244C98E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A32AC9-4CB1-7C3C-83B8-57E513CF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152A-70AD-614C-A183-1AC7E6D55693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694E2-D865-84DA-2AAE-88133316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52A0E3-6B32-7F16-3821-BBEBC0AC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98D1-4888-7A42-9F8F-A9C8EEF84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59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A11B6-B83A-8800-9944-CCF5E406C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7EF9E0-D218-A197-848F-7999416A0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753634-79AD-798D-A9CE-315FD8F5C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C61377-A310-E2B0-3A51-0D8B3B8E6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28B206-CD96-A63F-CD97-7E9E49756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6D69BD-DC38-6D8C-4786-A027B44F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152A-70AD-614C-A183-1AC7E6D55693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33904B-4248-143C-482F-F721AF79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BF485D-D533-F448-A0C2-A07721A9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98D1-4888-7A42-9F8F-A9C8EEF84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47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6C2B8-548D-1DF9-E1F5-E8F44A45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50FA79-D9A5-7E2C-49F2-F0688508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152A-70AD-614C-A183-1AC7E6D55693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798A30-E9A4-41C4-EF72-50701270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E38A24-E806-8711-84BF-573F10B9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98D1-4888-7A42-9F8F-A9C8EEF84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23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08E2D3-F292-532A-F649-FA61D711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152A-70AD-614C-A183-1AC7E6D55693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E9E69E-AF73-5B21-DFB6-9CA15F84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E5973E-F4CB-FD72-D2AD-44B979D9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98D1-4888-7A42-9F8F-A9C8EEF84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1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17A37-F531-6D13-78E4-80EC011C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353DCA-04DE-250D-F4AF-5E326979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F2A002-D9B3-C1F6-51B1-B34F2C80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026A73-177A-3E6D-4CD4-C0AEACA1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152A-70AD-614C-A183-1AC7E6D55693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4975E0-725F-8978-0F8D-D89CECDC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BB53A0-59BD-D705-DFE0-E5237ACB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98D1-4888-7A42-9F8F-A9C8EEF84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85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CDB9E-F59A-34DB-D06C-59FCB218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FAD5E5-AD9B-1FB0-0D22-8DA923566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5D07C4-62A8-7D15-0428-A8671B48A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00E204-7A13-541D-36F0-4544AAE8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152A-70AD-614C-A183-1AC7E6D55693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20F91-8A98-0CEB-3313-75E6BE41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84F9DD-9B2C-C41D-9E96-3C6A5077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98D1-4888-7A42-9F8F-A9C8EEF84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4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F6A854-3520-CC9B-8779-D2AB2BC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412644-11F2-E934-E8A0-DD4402064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B1702E-8F05-B2AF-7A73-FC8C637D0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1152A-70AD-614C-A183-1AC7E6D55693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FD407-EBDD-DFF7-4C96-E8D2E23FB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FDCD8C-44AE-E5A4-D975-AF4D2D686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4F98D1-4888-7A42-9F8F-A9C8EEF84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1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54C77AB-615D-C4FD-4BF9-47FB2C904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0" y="583184"/>
            <a:ext cx="6997700" cy="51308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BED2BEE-9F5C-2B11-C4B6-BC8AFC312F0C}"/>
              </a:ext>
            </a:extLst>
          </p:cNvPr>
          <p:cNvSpPr/>
          <p:nvPr/>
        </p:nvSpPr>
        <p:spPr>
          <a:xfrm>
            <a:off x="5145024" y="3547872"/>
            <a:ext cx="1914144" cy="5120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90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0B8BDF4-E76E-79E4-8562-E0D2DCF7A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863600"/>
            <a:ext cx="6985000" cy="51308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89281F9-54FB-B244-80F7-7983C34DF3CF}"/>
              </a:ext>
            </a:extLst>
          </p:cNvPr>
          <p:cNvSpPr/>
          <p:nvPr/>
        </p:nvSpPr>
        <p:spPr>
          <a:xfrm>
            <a:off x="5145024" y="3816096"/>
            <a:ext cx="1914144" cy="5120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83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4E9C1F3-5421-13DA-4B2D-A26D41EA7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876300"/>
            <a:ext cx="6985000" cy="51054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0E222DD-9F15-C81D-2458-86B45506ED89}"/>
              </a:ext>
            </a:extLst>
          </p:cNvPr>
          <p:cNvSpPr/>
          <p:nvPr/>
        </p:nvSpPr>
        <p:spPr>
          <a:xfrm>
            <a:off x="3373374" y="4319016"/>
            <a:ext cx="5439156" cy="5120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054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Fernanda Peres</dc:creator>
  <cp:lastModifiedBy>Fernanda Peres</cp:lastModifiedBy>
  <cp:revision>1</cp:revision>
  <dcterms:created xsi:type="dcterms:W3CDTF">2024-08-12T13:34:35Z</dcterms:created>
  <dcterms:modified xsi:type="dcterms:W3CDTF">2024-08-12T13:53:34Z</dcterms:modified>
</cp:coreProperties>
</file>