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6" r:id="rId4"/>
    <p:sldId id="335" r:id="rId5"/>
    <p:sldId id="33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B3258D1-ACF7-0471-CB18-542B04FA3FDD}"/>
              </a:ext>
            </a:extLst>
          </p:cNvPr>
          <p:cNvSpPr/>
          <p:nvPr/>
        </p:nvSpPr>
        <p:spPr>
          <a:xfrm>
            <a:off x="556592" y="384313"/>
            <a:ext cx="8746434" cy="26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5A3B63C-EE74-9C46-CCDB-652BA301E33B}"/>
                  </a:ext>
                </a:extLst>
              </p:cNvPr>
              <p:cNvSpPr txBox="1"/>
              <p:nvPr/>
            </p:nvSpPr>
            <p:spPr>
              <a:xfrm>
                <a:off x="2272999" y="1336019"/>
                <a:ext cx="5572038" cy="76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Quantidade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respostas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3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ou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Quantidade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respostas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5A3B63C-EE74-9C46-CCDB-652BA301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99" y="1336019"/>
                <a:ext cx="5572038" cy="760273"/>
              </a:xfrm>
              <a:prstGeom prst="rect">
                <a:avLst/>
              </a:prstGeom>
              <a:blipFill>
                <a:blip r:embed="rId2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A11CE1B-20FE-D2F6-0244-00669535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87586"/>
              </p:ext>
            </p:extLst>
          </p:nvPr>
        </p:nvGraphicFramePr>
        <p:xfrm>
          <a:off x="1768133" y="2484120"/>
          <a:ext cx="7394192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65062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769DC92-1794-57A0-7C8A-8748B2B0DC50}"/>
              </a:ext>
            </a:extLst>
          </p:cNvPr>
          <p:cNvSpPr/>
          <p:nvPr/>
        </p:nvSpPr>
        <p:spPr>
          <a:xfrm>
            <a:off x="748748" y="4671392"/>
            <a:ext cx="331966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78339BB-CB32-09A6-185B-E29C5C0F010A}"/>
                  </a:ext>
                </a:extLst>
              </p:cNvPr>
              <p:cNvSpPr txBox="1"/>
              <p:nvPr/>
            </p:nvSpPr>
            <p:spPr>
              <a:xfrm>
                <a:off x="1037212" y="4955957"/>
                <a:ext cx="2742739" cy="703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IItem</m:t>
                      </m:r>
                      <m:r>
                        <m:rPr>
                          <m:nor/>
                        </m:rPr>
                        <a:rPr lang="pt-BR" sz="2400" b="0" i="0" baseline="-25000" smtClean="0">
                          <a:latin typeface="Nunito" pitchFamily="2" charset="77"/>
                        </a:rPr>
                        <m:t> 1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1,0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78339BB-CB32-09A6-185B-E29C5C0F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12" y="4955957"/>
                <a:ext cx="2742739" cy="703078"/>
              </a:xfrm>
              <a:prstGeom prst="rect">
                <a:avLst/>
              </a:prstGeom>
              <a:blipFill>
                <a:blip r:embed="rId3"/>
                <a:stretch>
                  <a:fillRect l="-1843" t="-1786" r="-2765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C82194D1-C392-F38E-A8C3-640BF56C8DF9}"/>
              </a:ext>
            </a:extLst>
          </p:cNvPr>
          <p:cNvSpPr/>
          <p:nvPr/>
        </p:nvSpPr>
        <p:spPr>
          <a:xfrm>
            <a:off x="5059018" y="4671392"/>
            <a:ext cx="331966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E79A46-195C-7FF4-8D99-DB57FD6C0A0C}"/>
                  </a:ext>
                </a:extLst>
              </p:cNvPr>
              <p:cNvSpPr txBox="1"/>
              <p:nvPr/>
            </p:nvSpPr>
            <p:spPr>
              <a:xfrm>
                <a:off x="5347482" y="4955957"/>
                <a:ext cx="2742739" cy="705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IItem</m:t>
                      </m:r>
                      <m:r>
                        <m:rPr>
                          <m:nor/>
                        </m:rPr>
                        <a:rPr lang="pt-BR" sz="2400" b="0" i="0" baseline="-25000" smtClean="0">
                          <a:latin typeface="Nunito" pitchFamily="2" charset="77"/>
                        </a:rPr>
                        <m:t> 3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0,4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E79A46-195C-7FF4-8D99-DB57FD6C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82" y="4955957"/>
                <a:ext cx="2742739" cy="705514"/>
              </a:xfrm>
              <a:prstGeom prst="rect">
                <a:avLst/>
              </a:prstGeom>
              <a:blipFill>
                <a:blip r:embed="rId4"/>
                <a:stretch>
                  <a:fillRect l="-1843" t="-1786" r="-3226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6D1DE-7118-B753-C83F-C0DEC491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8417D1-38B1-A827-116F-98637ED3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00576"/>
              </p:ext>
            </p:extLst>
          </p:nvPr>
        </p:nvGraphicFramePr>
        <p:xfrm>
          <a:off x="278556" y="1013128"/>
          <a:ext cx="7394192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8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15298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3D34712-15F1-F02A-D90A-B776489D890B}"/>
              </a:ext>
            </a:extLst>
          </p:cNvPr>
          <p:cNvSpPr/>
          <p:nvPr/>
        </p:nvSpPr>
        <p:spPr>
          <a:xfrm>
            <a:off x="1910095" y="4240695"/>
            <a:ext cx="8371810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07B546F-AFD8-603B-9CD9-538EDCE06159}"/>
                  </a:ext>
                </a:extLst>
              </p:cNvPr>
              <p:cNvSpPr txBox="1"/>
              <p:nvPr/>
            </p:nvSpPr>
            <p:spPr>
              <a:xfrm>
                <a:off x="1910095" y="4523883"/>
                <a:ext cx="8371810" cy="70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/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UA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0,83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07B546F-AFD8-603B-9CD9-538EDCE0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95" y="4523883"/>
                <a:ext cx="8371810" cy="705834"/>
              </a:xfrm>
              <a:prstGeom prst="rect">
                <a:avLst/>
              </a:prstGeom>
              <a:blipFill>
                <a:blip r:embed="rId2"/>
                <a:stretch>
                  <a:fillRect t="-1786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2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95DA-C61B-2148-EEAC-71C98EE9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8A08FD7-D836-83FE-7D68-88DF91FB0233}"/>
              </a:ext>
            </a:extLst>
          </p:cNvPr>
          <p:cNvSpPr/>
          <p:nvPr/>
        </p:nvSpPr>
        <p:spPr>
          <a:xfrm>
            <a:off x="172278" y="2544417"/>
            <a:ext cx="8931965" cy="381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D802065-C20F-32D3-79EF-A70238D2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70933"/>
              </p:ext>
            </p:extLst>
          </p:nvPr>
        </p:nvGraphicFramePr>
        <p:xfrm>
          <a:off x="278556" y="1013128"/>
          <a:ext cx="7394192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946E225-54A5-8555-A4DC-FE6076B2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624"/>
              </p:ext>
            </p:extLst>
          </p:nvPr>
        </p:nvGraphicFramePr>
        <p:xfrm>
          <a:off x="278555" y="2875058"/>
          <a:ext cx="8640156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7393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77059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  <a:gridCol w="1177059">
                  <a:extLst>
                    <a:ext uri="{9D8B030D-6E8A-4147-A177-3AD203B41FA5}">
                      <a16:colId xmlns:a16="http://schemas.microsoft.com/office/drawing/2014/main" val="323794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p</a:t>
                      </a:r>
                      <a:r>
                        <a:rPr lang="pt-BR" sz="2000" baseline="-25000" dirty="0" err="1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c</a:t>
                      </a:r>
                      <a:endParaRPr lang="pt-BR" sz="2000" baseline="-250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0,15625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4ABD52-1FD4-6B0D-40C4-FFF20716C0EC}"/>
                  </a:ext>
                </a:extLst>
              </p:cNvPr>
              <p:cNvSpPr txBox="1"/>
              <p:nvPr/>
            </p:nvSpPr>
            <p:spPr>
              <a:xfrm>
                <a:off x="3248135" y="4173308"/>
                <a:ext cx="2700996" cy="738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2400" i="0" smtClean="0">
                              <a:latin typeface="Nunito" pitchFamily="2" charset="77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0,8 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0,15625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1 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0,15625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4ABD52-1FD4-6B0D-40C4-FFF20716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35" y="4173308"/>
                <a:ext cx="2700996" cy="738472"/>
              </a:xfrm>
              <a:prstGeom prst="rect">
                <a:avLst/>
              </a:prstGeom>
              <a:blipFill>
                <a:blip r:embed="rId2"/>
                <a:stretch>
                  <a:fillRect l="-935" t="-16949" r="-2804" b="-30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602F5F-C18D-40B8-9B24-A6029739ABCF}"/>
                  </a:ext>
                </a:extLst>
              </p:cNvPr>
              <p:cNvSpPr txBox="1"/>
              <p:nvPr/>
            </p:nvSpPr>
            <p:spPr>
              <a:xfrm>
                <a:off x="3248135" y="5298280"/>
                <a:ext cx="1883464" cy="738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2400" i="0" smtClean="0">
                              <a:latin typeface="Nunito" pitchFamily="2" charset="77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64375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84375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602F5F-C18D-40B8-9B24-A6029739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35" y="5298280"/>
                <a:ext cx="1883464" cy="738472"/>
              </a:xfrm>
              <a:prstGeom prst="rect">
                <a:avLst/>
              </a:prstGeom>
              <a:blipFill>
                <a:blip r:embed="rId3"/>
                <a:stretch>
                  <a:fillRect l="-1333" t="-1695" r="-2667" b="-8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898FE939-897E-E0E9-6F24-897CE3E48032}"/>
              </a:ext>
            </a:extLst>
          </p:cNvPr>
          <p:cNvSpPr txBox="1"/>
          <p:nvPr/>
        </p:nvSpPr>
        <p:spPr>
          <a:xfrm>
            <a:off x="5131599" y="5478140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= 0,763</a:t>
            </a:r>
          </a:p>
        </p:txBody>
      </p:sp>
    </p:spTree>
    <p:extLst>
      <p:ext uri="{BB962C8B-B14F-4D97-AF65-F5344CB8AC3E}">
        <p14:creationId xmlns:p14="http://schemas.microsoft.com/office/powerpoint/2010/main" val="9736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38FA95-E2B8-0604-BB66-14639F43B735}"/>
              </a:ext>
            </a:extLst>
          </p:cNvPr>
          <p:cNvSpPr/>
          <p:nvPr/>
        </p:nvSpPr>
        <p:spPr>
          <a:xfrm>
            <a:off x="7977809" y="2630556"/>
            <a:ext cx="2756452" cy="133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A196B6-6D0F-DC8D-3EEA-C1D444C277F6}"/>
              </a:ext>
            </a:extLst>
          </p:cNvPr>
          <p:cNvSpPr/>
          <p:nvPr/>
        </p:nvSpPr>
        <p:spPr>
          <a:xfrm>
            <a:off x="7195930" y="556591"/>
            <a:ext cx="4227444" cy="133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FAC3F9-84B9-6A95-036E-A9F87CF3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4" y="1242943"/>
            <a:ext cx="6405383" cy="385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AE8FB68-EE99-A1F5-D9B0-7D6AEA4FEECD}"/>
                  </a:ext>
                </a:extLst>
              </p:cNvPr>
              <p:cNvSpPr txBox="1"/>
              <p:nvPr/>
            </p:nvSpPr>
            <p:spPr>
              <a:xfrm>
                <a:off x="7506690" y="871110"/>
                <a:ext cx="3605924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0,5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AE8FB68-EE99-A1F5-D9B0-7D6AEA4F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90" y="871110"/>
                <a:ext cx="3605924" cy="743665"/>
              </a:xfrm>
              <a:prstGeom prst="rect">
                <a:avLst/>
              </a:prstGeom>
              <a:blipFill>
                <a:blip r:embed="rId3"/>
                <a:stretch>
                  <a:fillRect l="-104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7291BC-4C86-24B6-9CDC-D102791CBD52}"/>
                  </a:ext>
                </a:extLst>
              </p:cNvPr>
              <p:cNvSpPr txBox="1"/>
              <p:nvPr/>
            </p:nvSpPr>
            <p:spPr>
              <a:xfrm>
                <a:off x="8201336" y="2921642"/>
                <a:ext cx="2216632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IVC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7291BC-4C86-24B6-9CDC-D102791CB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36" y="2921642"/>
                <a:ext cx="2216632" cy="756297"/>
              </a:xfrm>
              <a:prstGeom prst="rect">
                <a:avLst/>
              </a:prstGeom>
              <a:blipFill>
                <a:blip r:embed="rId4"/>
                <a:stretch>
                  <a:fillRect l="-1136" t="-6557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2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1E4A-17F2-7877-0420-133D7188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F364D36-FA98-732A-48C6-EAEF35230A75}"/>
              </a:ext>
            </a:extLst>
          </p:cNvPr>
          <p:cNvSpPr/>
          <p:nvPr/>
        </p:nvSpPr>
        <p:spPr>
          <a:xfrm>
            <a:off x="4041913" y="318053"/>
            <a:ext cx="4346713" cy="466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4B15F7C-D630-0A3C-0974-E4E3EA29E4D0}"/>
                  </a:ext>
                </a:extLst>
              </p:cNvPr>
              <p:cNvSpPr txBox="1"/>
              <p:nvPr/>
            </p:nvSpPr>
            <p:spPr>
              <a:xfrm>
                <a:off x="4353503" y="460293"/>
                <a:ext cx="3484993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5−4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0,5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4B15F7C-D630-0A3C-0974-E4E3EA29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3" y="460293"/>
                <a:ext cx="3484993" cy="753604"/>
              </a:xfrm>
              <a:prstGeom prst="rect">
                <a:avLst/>
              </a:prstGeom>
              <a:blipFill>
                <a:blip r:embed="rId2"/>
                <a:stretch>
                  <a:fillRect l="-725" t="-3333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1E1E63-CCC0-D3CB-632D-D096E1453EF0}"/>
                  </a:ext>
                </a:extLst>
              </p:cNvPr>
              <p:cNvSpPr txBox="1"/>
              <p:nvPr/>
            </p:nvSpPr>
            <p:spPr>
              <a:xfrm>
                <a:off x="4353502" y="1421076"/>
                <a:ext cx="3117969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4!1!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1E1E63-CCC0-D3CB-632D-D096E1453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1421076"/>
                <a:ext cx="3117969" cy="711285"/>
              </a:xfrm>
              <a:prstGeom prst="rect">
                <a:avLst/>
              </a:prstGeom>
              <a:blipFill>
                <a:blip r:embed="rId3"/>
                <a:stretch>
                  <a:fillRect l="-1619" t="-1754" r="-2024" b="-12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9F27E5A-8695-352C-F8A7-234355C4CC7A}"/>
                  </a:ext>
                </a:extLst>
              </p:cNvPr>
              <p:cNvSpPr txBox="1"/>
              <p:nvPr/>
            </p:nvSpPr>
            <p:spPr>
              <a:xfrm>
                <a:off x="4353502" y="2339540"/>
                <a:ext cx="3414524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1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9F27E5A-8695-352C-F8A7-234355C4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2339540"/>
                <a:ext cx="3414524" cy="711285"/>
              </a:xfrm>
              <a:prstGeom prst="rect">
                <a:avLst/>
              </a:prstGeom>
              <a:blipFill>
                <a:blip r:embed="rId4"/>
                <a:stretch>
                  <a:fillRect l="-370" t="-8772" r="-370" b="-26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8349A2-E4AB-9CCC-08B7-2641920C0B47}"/>
                  </a:ext>
                </a:extLst>
              </p:cNvPr>
              <p:cNvSpPr txBox="1"/>
              <p:nvPr/>
            </p:nvSpPr>
            <p:spPr>
              <a:xfrm>
                <a:off x="4353502" y="3258004"/>
                <a:ext cx="3414524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1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8349A2-E4AB-9CCC-08B7-2641920C0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3258004"/>
                <a:ext cx="3414524" cy="711285"/>
              </a:xfrm>
              <a:prstGeom prst="rect">
                <a:avLst/>
              </a:prstGeom>
              <a:blipFill>
                <a:blip r:embed="rId5"/>
                <a:stretch>
                  <a:fillRect l="-370" t="-8772" r="-370" b="-28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04511A4-E995-1BFE-D402-87CC29FB63B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5804452" y="3258004"/>
            <a:ext cx="256312" cy="302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91C4732-A9BB-07A6-7504-1B63F36A9322}"/>
              </a:ext>
            </a:extLst>
          </p:cNvPr>
          <p:cNvCxnSpPr>
            <a:cxnSpLocks/>
          </p:cNvCxnSpPr>
          <p:nvPr/>
        </p:nvCxnSpPr>
        <p:spPr>
          <a:xfrm flipV="1">
            <a:off x="5334000" y="3693026"/>
            <a:ext cx="256312" cy="302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73A953-C38D-7427-3671-ADAFFAFC4362}"/>
                  </a:ext>
                </a:extLst>
              </p:cNvPr>
              <p:cNvSpPr txBox="1"/>
              <p:nvPr/>
            </p:nvSpPr>
            <p:spPr>
              <a:xfrm>
                <a:off x="4353502" y="4333794"/>
                <a:ext cx="385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15625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73A953-C38D-7427-3671-ADAFFAFC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4333794"/>
                <a:ext cx="3850734" cy="369332"/>
              </a:xfrm>
              <a:prstGeom prst="rect">
                <a:avLst/>
              </a:prstGeom>
              <a:blipFill>
                <a:blip r:embed="rId6"/>
                <a:stretch>
                  <a:fillRect l="-1311" t="-6667" r="-1311" b="-3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7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227</Words>
  <Application>Microsoft Macintosh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127</cp:revision>
  <dcterms:created xsi:type="dcterms:W3CDTF">2020-01-09T01:50:48Z</dcterms:created>
  <dcterms:modified xsi:type="dcterms:W3CDTF">2025-05-12T13:14:29Z</dcterms:modified>
</cp:coreProperties>
</file>