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ccbccd17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ccbccd17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cca1d48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cca1d48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cca1d48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cca1d48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cca1d48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cca1d48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ccbccd17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ccbccd17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cca1d484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cca1d48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cca1d48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cca1d48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ccbccd17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ccbccd1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ce96b3e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ce96b3e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ccbccd17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ccbccd17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ce96b3e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ce96b3e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ce96b3e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ce96b3e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ce96b3e1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ce96b3e1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ce96b3e1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ce96b3e1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ccbccd17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ccbccd17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p-it-gh.github.io/iot21-sct-docs/#/implementatie/hardware/smart-wagen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p-it-gh.github.io/iot21-sct-docs/#/implementatie/hardware/smart-tegel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p-it-gh.github.io/iot21-sct-docs/#/testing/eerste-iteratie/sw-voeding-v1" TargetMode="External"/><Relationship Id="rId4" Type="http://schemas.openxmlformats.org/officeDocument/2006/relationships/hyperlink" Target="https://ap-it-gh.github.io/iot21-sct-docs/#/testing/eerste-iteratie/sw-main-board-v1" TargetMode="External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p-it-gh.github.io/iot21-sct-docs/#/testing/eerste-iteratie/smart-tegel-v1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-it-gh.github.io/iot21-sct-docs/#/analyse/hardware-analyse/hardware-blokdiagram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90853" y="15450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City Tiles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90850" y="24705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Finale presentatie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049" y="1230638"/>
            <a:ext cx="2140728" cy="27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3190850" y="3225147"/>
            <a:ext cx="53613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David Quie</a:t>
            </a:r>
            <a:br>
              <a:rPr lang="en-GB"/>
            </a:br>
            <a:r>
              <a:rPr lang="en-GB"/>
              <a:t>Fernando Declercq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845600"/>
            <a:ext cx="75057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Implementatie - Smart Wagen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1561550"/>
            <a:ext cx="30588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Smart-wagen</a:t>
            </a:r>
            <a:endParaRPr sz="22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799" y="1561550"/>
            <a:ext cx="4246750" cy="29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845600"/>
            <a:ext cx="75057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Implementatie - Smart Tegel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19150" y="1561550"/>
            <a:ext cx="30588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Smart-tegel</a:t>
            </a:r>
            <a:endParaRPr sz="220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3100" y="1457900"/>
            <a:ext cx="4591416" cy="33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845600"/>
            <a:ext cx="75057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r>
              <a:rPr lang="en-GB"/>
              <a:t> - Smart Wagen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819150" y="1561550"/>
            <a:ext cx="30588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SW - Voeding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SW - Main board</a:t>
            </a:r>
            <a:endParaRPr sz="1800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3799" y="1561550"/>
            <a:ext cx="4246750" cy="29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845600"/>
            <a:ext cx="75057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r>
              <a:rPr lang="en-GB"/>
              <a:t> - Smart Tegel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819150" y="1561550"/>
            <a:ext cx="26001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200" u="sng">
                <a:solidFill>
                  <a:schemeClr val="hlink"/>
                </a:solidFill>
                <a:hlinkClick r:id="rId3"/>
              </a:rPr>
              <a:t>Smart Tegel</a:t>
            </a:r>
            <a:endParaRPr sz="2200"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3100" y="1457900"/>
            <a:ext cx="4591416" cy="33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819150" y="453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Zijn er vragen ?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075" y="1155550"/>
            <a:ext cx="5849850" cy="36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3375600" y="407100"/>
            <a:ext cx="2392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time!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225" y="1269875"/>
            <a:ext cx="5329557" cy="3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2065650" y="482950"/>
            <a:ext cx="5012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Bedankt voor uw aandacht!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488" y="1182900"/>
            <a:ext cx="6499014" cy="34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Inhoud</a:t>
            </a:r>
            <a:endParaRPr sz="3100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509800"/>
            <a:ext cx="75057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Analyse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Probleemstelling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Abstracte oplossing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Software analyse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Hardware analyse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Implementatie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Hardware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Software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Demo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Analyse - Probleemstelling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717825"/>
            <a:ext cx="75057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IoT </a:t>
            </a:r>
            <a:r>
              <a:rPr lang="en-GB" sz="2000"/>
              <a:t>Platform voor 1e leerjaarstudenten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Simpel om te gebruiken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Programma upgradebaar vanop afstand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USB-C PD-powered mogelijkheid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Analyse - Abstracte oplossing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717825"/>
            <a:ext cx="34650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Smart Wagen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161" y="2218575"/>
            <a:ext cx="3030913" cy="22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060" y="1968200"/>
            <a:ext cx="3973614" cy="27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4776350" y="1717825"/>
            <a:ext cx="34650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Smart Tegel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Analyse - Hardware analyse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717825"/>
            <a:ext cx="75057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u="sng">
                <a:solidFill>
                  <a:schemeClr val="hlink"/>
                </a:solidFill>
                <a:hlinkClick r:id="rId3"/>
              </a:rPr>
              <a:t>Hardware blokdiagram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450" y="1796613"/>
            <a:ext cx="4579100" cy="256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Analyse - Software analyse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717825"/>
            <a:ext cx="75057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b="1" lang="en-GB" sz="23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In- &amp; Outputs</a:t>
            </a:r>
            <a:endParaRPr b="1" sz="23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NodeRed (server) 				</a:t>
            </a:r>
            <a:r>
              <a:rPr b="1" lang="en-GB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Protocols</a:t>
            </a:r>
            <a:endParaRPr b="1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6F8FA"/>
                </a:highlight>
                <a:latin typeface="Arial"/>
                <a:ea typeface="Arial"/>
                <a:cs typeface="Arial"/>
                <a:sym typeface="Arial"/>
              </a:rPr>
              <a:t>Database (MYSQL)				Http methods</a:t>
            </a:r>
            <a:endParaRPr sz="1200">
              <a:solidFill>
                <a:srgbClr val="24292F"/>
              </a:solidFill>
              <a:highlight>
                <a:srgbClr val="F6F8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Hoofd tegel (ESP32)			Mqtt messages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6F8FA"/>
                </a:highlight>
                <a:latin typeface="Arial"/>
                <a:ea typeface="Arial"/>
                <a:cs typeface="Arial"/>
                <a:sym typeface="Arial"/>
              </a:rPr>
              <a:t>neven tegels (atmega328p)</a:t>
            </a:r>
            <a:endParaRPr sz="1200">
              <a:solidFill>
                <a:srgbClr val="24292F"/>
              </a:solidFill>
              <a:highlight>
                <a:srgbClr val="F6F8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Wagen (ESP32)</a:t>
            </a:r>
            <a:endParaRPr sz="1200">
              <a:solidFill>
                <a:srgbClr val="24292F"/>
              </a:solidFill>
              <a:highlight>
                <a:srgbClr val="F6F8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Analyse - </a:t>
            </a:r>
            <a:r>
              <a:rPr lang="en-GB"/>
              <a:t>Software </a:t>
            </a:r>
            <a:r>
              <a:rPr lang="en-GB"/>
              <a:t>analyse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717825"/>
            <a:ext cx="75057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Software Flow web interface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75" y="2137050"/>
            <a:ext cx="7638325" cy="26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Analyse - Software analyse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717825"/>
            <a:ext cx="75057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Mock-Up</a:t>
            </a:r>
            <a:r>
              <a:rPr lang="en-GB" sz="2000"/>
              <a:t> </a:t>
            </a:r>
            <a:r>
              <a:rPr lang="en-GB" sz="2000"/>
              <a:t>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400" y="1907025"/>
            <a:ext cx="4620449" cy="253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Analyse - Software analyse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721075" y="1740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2000"/>
              <a:t>State Diagram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550" y="2255725"/>
            <a:ext cx="5990901" cy="21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