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56494af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56494af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d4f6cacc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d4f6cacc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cbfeb312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cbfeb312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cbfeb312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cbfeb312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cbfeb312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cbfeb312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cbfeb312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cbfeb312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bfeb312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cbfeb312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cbfeb312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cbfeb312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c9aecb7a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c9aecb7a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casos de uso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c9aecb7ad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c9aecb7ad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entidade relacionamento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c9aecb7ad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c9aecb7ad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cbfeb312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cbfeb312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cbfeb312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cbfeb312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bfeb312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cbfeb312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cbfeb312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cbfeb312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cbfeb312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cbfeb312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cbfeb312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cbfeb312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c9aecb7ad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c9aecb7ad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c9aecb7ad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c9aecb7ad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c9635f0e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c9635f0e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cbfeb312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cbfeb312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cbfeb31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cbfeb31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cbfeb312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cbfeb31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cbfeb312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cbfeb312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cbfeb31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cbfeb31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cbfeb312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cbfeb312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manager.simpleprojectmanager.site/" TargetMode="External"/><Relationship Id="rId4" Type="http://schemas.openxmlformats.org/officeDocument/2006/relationships/hyperlink" Target="https://www.youtube.com/watch?v=MIreat89-Iw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manager.simpleprojectmanager.site/" TargetMode="External"/><Relationship Id="rId4" Type="http://schemas.openxmlformats.org/officeDocument/2006/relationships/hyperlink" Target="https://www.youtube.com/watch?v=3rp5T3PX-J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manager.simpleprojectmanager.site/" TargetMode="External"/><Relationship Id="rId4" Type="http://schemas.openxmlformats.org/officeDocument/2006/relationships/hyperlink" Target="https://www.youtube.com/watch?v=yp8ZB7gvf20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0575"/>
            <a:ext cx="4874074" cy="11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Gerência de projetos de software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 O bom gerenciamento de um projeto não garante o seu sucesso, por outro lado o mal gerenciamento quase sempre resulta no fracasso (SOMMERVILLE, 2003);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De acordo com Costa et al. (2014), é crucial que gerentes de projetos utilizem ferramentas que provejam informações adequadas sobre as contribuições individuais dos desenvolvedores que coordenam, possibilitando, de forma proativa, melhorar o processo de gerenciamento destes projetos;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Gerência de projetos de software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Caso não seja possível trabalhar presencialmente com ele (cliente), é imprescindível a utilização ou criação de ferramentas que auxilie nesse processo (RAYMUNDO; LACERDA, );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“Não se pode controlar o que não se pode medir” (DEMARCO, 1982, p. 3);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Mineração de repositório de software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Esses dados podem ser extraídos, por exemplo, a partir de sistemas descentralizados de controle de versão como o Git ou SVN, Issues Trackers, e-mails, chats, dentre outros repositórios utilizados no processo de desenvolvimento de software (MEIRELLES, 2013).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Manifesto ágil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Tem como objetivo priorizar indivíduos e interações ao invés de processos e ferramentas, software funcional ao invés de documentação extensa, colaboração do cliente no lugar de contrato, e resposta rápida a mudanças mesmo depois de um plano já definido (MANIFESTO, 2001);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12 princípios;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Metodologias ágeis;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Scrum;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Kanban;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Métricas para análise de contribuição individual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O número de linhas adicionadas e removidas ou quantidade de commits feitos em um determinado período de tempo revelam dados sobre a saúde do projeto, em especial a estabilidade do código fonte (MEIRELLES, 2013)</a:t>
            </a:r>
            <a:r>
              <a:rPr lang="pt-B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Estudo das </a:t>
            </a:r>
            <a:r>
              <a:rPr lang="pt-BR">
                <a:solidFill>
                  <a:srgbClr val="000000"/>
                </a:solidFill>
              </a:rPr>
              <a:t>dificuldades</a:t>
            </a:r>
            <a:r>
              <a:rPr lang="pt-BR">
                <a:solidFill>
                  <a:srgbClr val="000000"/>
                </a:solidFill>
              </a:rPr>
              <a:t> de gerenciamento de equipes de software;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Pesquisa bibliográfica: leitura de livros de artigos;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Análise de viabilidade para a construção da ferramenta;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Desenvolvimento da ferramenta;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da aplicação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Estreitar a comunicação com o cliente;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Gerir projeto;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Analisar a contribuição individual dos desenvolvedores;</a:t>
            </a:r>
            <a:endParaRPr/>
          </a:p>
        </p:txBody>
      </p:sp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563" y="178612"/>
            <a:ext cx="5758865" cy="47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 txBox="1"/>
          <p:nvPr>
            <p:ph type="title"/>
          </p:nvPr>
        </p:nvSpPr>
        <p:spPr>
          <a:xfrm rot="-5400000">
            <a:off x="-2272800" y="2285388"/>
            <a:ext cx="511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casos de uso</a:t>
            </a:r>
            <a:endParaRPr/>
          </a:p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 rot="-5400000">
            <a:off x="-2272800" y="2285388"/>
            <a:ext cx="511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ER</a:t>
            </a:r>
            <a:endParaRPr/>
          </a:p>
        </p:txBody>
      </p:sp>
      <p:sp>
        <p:nvSpPr>
          <p:cNvPr id="175" name="Google Shape;17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00" y="152400"/>
            <a:ext cx="789975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 rot="-5400000">
            <a:off x="-2272800" y="2285388"/>
            <a:ext cx="511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</a:t>
            </a:r>
            <a:r>
              <a:rPr lang="pt-BR"/>
              <a:t>arquitetura</a:t>
            </a:r>
            <a:endParaRPr/>
          </a:p>
        </p:txBody>
      </p:sp>
      <p:sp>
        <p:nvSpPr>
          <p:cNvPr id="182" name="Google Shape;18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100" y="152400"/>
            <a:ext cx="8139199" cy="451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1286100"/>
            <a:ext cx="8520600" cy="3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</a:rPr>
              <a:t>Trabalho de Conclusão de Curso em Análise e Desenvolvimento de Sistemas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IFJICS</a:t>
            </a:r>
            <a:r>
              <a:rPr lang="pt-BR">
                <a:solidFill>
                  <a:srgbClr val="000000"/>
                </a:solidFill>
              </a:rPr>
              <a:t>: Uma Ferramenta de Auxílio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à Gestão e acompanhamento dos Jogos Intercampi dos Servidores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</a:rPr>
              <a:t>Vinícius Fernandes </a:t>
            </a:r>
            <a:r>
              <a:rPr lang="pt-BR" sz="1800">
                <a:solidFill>
                  <a:srgbClr val="000000"/>
                </a:solidFill>
              </a:rPr>
              <a:t>Diógenes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</a:rPr>
              <a:t>Prof. Me. Elenilson Vieira da Silva Filho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</a:rPr>
              <a:t>Pau dos Ferros/RN, Novembro de 2019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0575"/>
            <a:ext cx="4874074" cy="11055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Aplicação Manager;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Aplicação Client;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Extra: vantagens em utilizar Docker;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Manager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Apresentação da aplicação </a:t>
            </a:r>
            <a:r>
              <a:rPr b="1" lang="pt-BR">
                <a:solidFill>
                  <a:schemeClr val="dk1"/>
                </a:solidFill>
              </a:rPr>
              <a:t>Manager + @MeninoDeRecado_Bot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Live:</a:t>
            </a:r>
            <a:r>
              <a:rPr b="1" lang="pt-BR">
                <a:solidFill>
                  <a:schemeClr val="dk1"/>
                </a:solidFill>
              </a:rPr>
              <a:t> </a:t>
            </a:r>
            <a:r>
              <a:rPr b="1" lang="pt-BR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http://manager.simpleprojectmanager.site/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Youtube:</a:t>
            </a:r>
            <a:r>
              <a:rPr b="1" lang="pt-BR">
                <a:solidFill>
                  <a:schemeClr val="dk1"/>
                </a:solidFill>
              </a:rPr>
              <a:t> </a:t>
            </a:r>
            <a:r>
              <a:rPr b="1" lang="pt-BR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https://www.youtube.com/watch?v=MIreat89-Iw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Client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Apresentação da aplicação </a:t>
            </a:r>
            <a:r>
              <a:rPr b="1" lang="pt-BR">
                <a:solidFill>
                  <a:schemeClr val="dk1"/>
                </a:solidFill>
              </a:rPr>
              <a:t>Client + @MeninoDeRecado_Bot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Live:</a:t>
            </a:r>
            <a:r>
              <a:rPr b="1" lang="pt-BR">
                <a:solidFill>
                  <a:schemeClr val="dk1"/>
                </a:solidFill>
              </a:rPr>
              <a:t> </a:t>
            </a:r>
            <a:r>
              <a:rPr b="1" lang="pt-BR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http://client.simpleprojectmanager.site/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Youtube:</a:t>
            </a:r>
            <a:r>
              <a:rPr b="1" lang="pt-BR">
                <a:solidFill>
                  <a:schemeClr val="dk1"/>
                </a:solidFill>
              </a:rPr>
              <a:t> </a:t>
            </a:r>
            <a:r>
              <a:rPr b="1" lang="pt-BR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https://www.youtube.com/watch?v=3rp5T3PX-JM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Extra: Vantagens em utilizar Docker</a:t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Live:</a:t>
            </a:r>
            <a:r>
              <a:rPr b="1" lang="pt-BR">
                <a:solidFill>
                  <a:schemeClr val="dk1"/>
                </a:solidFill>
              </a:rPr>
              <a:t> </a:t>
            </a:r>
            <a:r>
              <a:rPr b="1" lang="pt-BR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http://monitoring.simpleprojectmanager.site/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Youtube:</a:t>
            </a:r>
            <a:r>
              <a:rPr b="1" lang="pt-BR">
                <a:solidFill>
                  <a:schemeClr val="dk1"/>
                </a:solidFill>
              </a:rPr>
              <a:t> </a:t>
            </a:r>
            <a:r>
              <a:rPr b="1" lang="pt-BR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https://www.youtube.com/watch?v=yp8ZB7gvf20</a:t>
            </a:r>
            <a:endParaRPr/>
          </a:p>
        </p:txBody>
      </p:sp>
      <p:sp>
        <p:nvSpPr>
          <p:cNvPr id="211" name="Google Shape;21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Criação de uma ferramenta gratuita para o gerenciamento de projetos de software;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Estreitamento da comunicação com o cliente;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Capacidade de analisar a contribuição individual de cada desenvolvedor;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Melhora no desempenho;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Identificação precoce de problemas durante o desenvolvimento do projeto;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Trabalhos futuros</a:t>
            </a:r>
            <a:endParaRPr/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Utilizar a ferramenta em um cenário real a fim de avaliar se ela atenda as necessidades do gestor, desenvolvedor e cliente;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Analisar outras métricas de software;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Integrar com ferramentas de CI;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Adicionar suporte a outros repositórios de software;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Criação de aplicativos para smartphones;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COSTA, D. A. da et al. Unveiling developers contributions behind code commits: an exploratory study. In: ACM. Proceedings of the 29th Annual ACM Symposium on Applied Computing . [S.l.], 2014. p. 1152–115;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RAYMUNDO, R.; LACERDA, G. Estudo e implementação de uma ferramenta para gerência de projetos baseado em metodologias ágeis;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DEMARCO, T. Controlling Software Projects . [S.l.]: Yourdon Press, 1982. ISBN 0917072324;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SOMMERVILLE, I.Engenharia de software</a:t>
            </a:r>
            <a:r>
              <a:rPr lang="pt-BR" sz="1600">
                <a:solidFill>
                  <a:schemeClr val="dk1"/>
                </a:solidFill>
              </a:rPr>
              <a:t>.</a:t>
            </a:r>
            <a:r>
              <a:rPr lang="pt-BR" sz="1600">
                <a:solidFill>
                  <a:schemeClr val="dk1"/>
                </a:solidFill>
              </a:rPr>
              <a:t> São Paulo: Addison Wesley, 2003. ISBN 978-8588639072;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MANIFESTO, A. Manifesto for agile software development. In:. [s.n.], 2001.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MEIRELLES, P. R. M;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Monitoramento de métricas de código-fonte em projetos de software livre. Tese (Doutorado) — Universidade de São Paulo, 2013.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32" name="Google Shape;23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Obrigado!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8" name="Google Shape;23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Sumário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pt-BR">
                <a:solidFill>
                  <a:srgbClr val="000000"/>
                </a:solidFill>
              </a:rPr>
              <a:t>Introdução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pt-BR">
                <a:solidFill>
                  <a:srgbClr val="000000"/>
                </a:solidFill>
              </a:rPr>
              <a:t>Embasamento teórico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pt-BR">
                <a:solidFill>
                  <a:srgbClr val="000000"/>
                </a:solidFill>
              </a:rPr>
              <a:t>Metodologia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pt-BR">
                <a:solidFill>
                  <a:srgbClr val="000000"/>
                </a:solidFill>
              </a:rPr>
              <a:t>Desenvolvimento da aplicação;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pt-BR">
                <a:solidFill>
                  <a:srgbClr val="000000"/>
                </a:solidFill>
              </a:rPr>
              <a:t>Resultados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pt-BR">
                <a:solidFill>
                  <a:srgbClr val="000000"/>
                </a:solidFill>
              </a:rPr>
              <a:t>Conclusão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pt-BR">
                <a:solidFill>
                  <a:srgbClr val="000000"/>
                </a:solidFill>
              </a:rPr>
              <a:t>Trabalhos Futuros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Contextualização;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Problema enfrentado;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Solução proposta;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Objetivos;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Contextualização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Gestão de eventos esportivos;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Exigências do mercado;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Prazos a comprir;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enfrentado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Falha no compromisso</a:t>
            </a:r>
            <a:r>
              <a:rPr lang="pt-BR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Pouca comunicação com o cliente;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Ausência de métricas para avaliação;</a:t>
            </a:r>
            <a:endParaRPr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 proposta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Criar uma ferramenta para gestão de projeto;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Melhorar a comunicação com o cliente;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Monitoramento da contribuição individual do desenvolvedor;</a:t>
            </a:r>
            <a:endParaRPr/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Construção de uma ferramenta gratuita;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Gerenciamento de tarefas;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Melhoria da interação com os envolvidos no projeto;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Métricas para análise individual dos desenvolvedores;</a:t>
            </a:r>
            <a:endParaRPr/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Embasamento teórico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15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Gerência de projetos de software;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Mineração de repositório de software;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Manifesto ágil;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Métricas para análise da contribuição individual de desenvolvedores;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311700" y="2810100"/>
            <a:ext cx="4260300" cy="22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/>
              <a:t>Linhas adicionadas;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/>
              <a:t>Linhas removidas;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/>
              <a:t>Classes adicionadas;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/>
              <a:t>Classes removidas;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/>
              <a:t>Classes modificadas;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/>
              <a:t>Métodos adicionados;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/>
              <a:t>Métodos modificados;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4572000" y="2810100"/>
            <a:ext cx="4260300" cy="22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/>
              <a:t>Complexidade média em métodos modificados;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/>
              <a:t>Complexidade média dos métodos adicionados;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/>
              <a:t>Commits que introduziram bugs;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/>
              <a:t>Falha em testes;</a:t>
            </a:r>
            <a:endParaRPr/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