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8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hyperlink" Target="https://css-tricks.com/examples/nth-child-tester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developer.mozilla.org/en-US/docs/Web/CSS/Pseudo-clas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jpeg"/><Relationship Id="rId5" Type="http://schemas.openxmlformats.org/officeDocument/2006/relationships/image" Target="../media/image19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8.png"/><Relationship Id="rId9" Type="http://schemas.openxmlformats.org/officeDocument/2006/relationships/image" Target="../media/image6.jpeg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Pseudo-classes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35" y="155241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Cette pseudo-classe peut aller plus loin, en ajoutant des mots clés: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1120000" y="3290844"/>
            <a:ext cx="2581599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5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6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7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8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807131-52E7-42EB-9614-36F094B298FB}"/>
              </a:ext>
            </a:extLst>
          </p:cNvPr>
          <p:cNvSpPr txBox="1"/>
          <p:nvPr/>
        </p:nvSpPr>
        <p:spPr>
          <a:xfrm>
            <a:off x="4946099" y="2981427"/>
            <a:ext cx="2581599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odd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/*Sélectionne les éléments 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enfants </a:t>
            </a:r>
            <a:r>
              <a:rPr lang="fr-F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fr-F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paire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F92D3C-9090-4D5F-BB9C-70D281E12C06}"/>
              </a:ext>
            </a:extLst>
          </p:cNvPr>
          <p:cNvSpPr txBox="1"/>
          <p:nvPr/>
        </p:nvSpPr>
        <p:spPr>
          <a:xfrm>
            <a:off x="4946099" y="5075948"/>
            <a:ext cx="2581599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/*Sélectionne les éléments 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enfants</a:t>
            </a:r>
            <a:r>
              <a:rPr lang="fr-F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paire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ACA5A-CDFE-4B97-8CBD-65BEEE87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198" y="2543128"/>
            <a:ext cx="1675649" cy="17717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D627DE-712E-432A-98DA-AEC5EA04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98" y="4659435"/>
            <a:ext cx="1681873" cy="17717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Nth-child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6" name="Image 15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7" name="Image 16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8" name="Image 17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9" name="Image 18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4" name="Rectangle 23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5" name="Image 24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6" name="Image 25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7" name="Image 26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8" name="Image 27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Image 28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0" name="Image 29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6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82" y="159663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Cette pseudo-classe peut aller encore plus loin, avec une notation fonctionnelle. Je vous donne quelques exemples, mais c’est plutôt complexe: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1120000" y="3290844"/>
            <a:ext cx="2581599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5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6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7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8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807131-52E7-42EB-9614-36F094B298FB}"/>
              </a:ext>
            </a:extLst>
          </p:cNvPr>
          <p:cNvSpPr txBox="1"/>
          <p:nvPr/>
        </p:nvSpPr>
        <p:spPr>
          <a:xfrm>
            <a:off x="4946099" y="2981427"/>
            <a:ext cx="2581599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3n+4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/*Sélectionne les éléments enfants 4,7,10...*/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6CDF27-67D0-40A2-A296-5DCA5E52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01" y="2816567"/>
            <a:ext cx="1259008" cy="122486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F92D3C-9090-4D5F-BB9C-70D281E12C06}"/>
              </a:ext>
            </a:extLst>
          </p:cNvPr>
          <p:cNvSpPr txBox="1"/>
          <p:nvPr/>
        </p:nvSpPr>
        <p:spPr>
          <a:xfrm>
            <a:off x="4946099" y="5075948"/>
            <a:ext cx="2581599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2n+3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/*Sélectionne les éléments 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enfants impaire en commençant </a:t>
            </a:r>
          </a:p>
          <a:p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 3*/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44E6EE-6369-4BFF-AD61-F01657B1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30" y="5032374"/>
            <a:ext cx="1201979" cy="1201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Pseudo-classes: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Nth-child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8" name="Image 17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9" name="Image 18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0" name="Image 19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1" name="Image 20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6" name="Rectangle 2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5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un nouveau dossier, créez une fichier HTML avec le HTML minimum</a:t>
            </a:r>
          </a:p>
          <a:p>
            <a:r>
              <a:rPr lang="fr-FR" dirty="0"/>
              <a:t>Créez ensuite un fichier CSS et </a:t>
            </a:r>
            <a:r>
              <a:rPr lang="fr-FR" dirty="0" smtClean="0"/>
              <a:t>liez-le </a:t>
            </a:r>
            <a:r>
              <a:rPr lang="fr-FR" dirty="0"/>
              <a:t>avec votre fichier HTML</a:t>
            </a:r>
          </a:p>
          <a:p>
            <a:r>
              <a:rPr lang="fr-FR" dirty="0"/>
              <a:t>Dans le fichier HTML ajoutez une liste non ordonnée de dix éléments &lt;li&gt;</a:t>
            </a:r>
          </a:p>
          <a:p>
            <a:r>
              <a:rPr lang="fr-FR" dirty="0"/>
              <a:t>A l’aide du CSS et des pseudo-classe: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en bleu un élément sur deux de manière paire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Inversez </a:t>
            </a:r>
            <a:r>
              <a:rPr lang="fr-FR" dirty="0"/>
              <a:t>la sélection au passage de la souris (le bleu devient noir et le noir devient bleu)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Mise en pratique (30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Encore une fois, la doc sur toutes les pseudo-classes =&gt;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https://developer.mozilla.org/en-US/docs/Web/CSS/Pseudo-classes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Et un site sympa pour tester les « :</a:t>
            </a:r>
            <a:r>
              <a:rPr lang="fr-FR" dirty="0" err="1"/>
              <a:t>nth-child</a:t>
            </a:r>
            <a:r>
              <a:rPr lang="fr-FR" dirty="0"/>
              <a:t>() » =&gt;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https://css-tricks.com/examples/nth-child-tester/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Aller plus loin !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4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381"/>
            <a:ext cx="9905999" cy="4229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C’est quoi une pseudo-classe ?</a:t>
            </a:r>
          </a:p>
          <a:p>
            <a:pPr marL="0" indent="0">
              <a:buNone/>
            </a:pPr>
            <a:r>
              <a:rPr lang="fr-FR" dirty="0"/>
              <a:t>	C’est un mot-clé qui, ajouté à un sélecteur, permettra de </a:t>
            </a:r>
            <a:r>
              <a:rPr lang="fr-FR" dirty="0" smtClean="0"/>
              <a:t>cibler un </a:t>
            </a:r>
            <a:r>
              <a:rPr lang="fr-FR" dirty="0"/>
              <a:t>élément dans un état particulier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Pourquoi faire ?</a:t>
            </a:r>
          </a:p>
          <a:p>
            <a:pPr marL="0" indent="0">
              <a:buNone/>
            </a:pPr>
            <a:r>
              <a:rPr lang="fr-FR" dirty="0"/>
              <a:t>	Mettre en forme de manière dynamique des pages. Permet aussi </a:t>
            </a:r>
            <a:r>
              <a:rPr lang="fr-FR" dirty="0" smtClean="0"/>
              <a:t>des </a:t>
            </a:r>
            <a:r>
              <a:rPr lang="fr-FR" dirty="0"/>
              <a:t>sélections encore plus </a:t>
            </a:r>
            <a:r>
              <a:rPr lang="fr-FR" dirty="0" smtClean="0"/>
              <a:t>précises </a:t>
            </a:r>
            <a:r>
              <a:rPr lang="fr-FR" dirty="0"/>
              <a:t>et </a:t>
            </a:r>
            <a:r>
              <a:rPr lang="fr-FR" dirty="0" smtClean="0"/>
              <a:t>complexes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Syntaxe 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4747907" y="5023032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Sélecteur:Pseudo-classe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100" dirty="0">
                <a:solidFill>
                  <a:srgbClr val="9CDCFE"/>
                </a:solidFill>
                <a:latin typeface="Consolas" panose="020B0609020204030204" pitchFamily="49" charset="0"/>
              </a:rPr>
              <a:t>propriété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valeur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0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93" y="1662053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Prenons la plus connue des pseudo-classes, le « :</a:t>
            </a:r>
            <a:r>
              <a:rPr lang="fr-FR" dirty="0" err="1"/>
              <a:t>hover</a:t>
            </a:r>
            <a:r>
              <a:rPr lang="fr-FR" dirty="0"/>
              <a:t> ». Elle permet d’appliquer du style au survol d’un élément par une souris: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Prenons maintenant la pseudo-classe « :</a:t>
            </a:r>
            <a:r>
              <a:rPr lang="fr-FR" dirty="0" err="1"/>
              <a:t>visited</a:t>
            </a:r>
            <a:r>
              <a:rPr lang="fr-FR" dirty="0"/>
              <a:t> » qui permet, quand à elle, de changer le style d’un lien déjà visité. Par défaut le navigateur les mets en violet: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1350840" y="3117594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p:hover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C1288B-4CA9-4F57-8DE1-309BF0DF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03" y="2900971"/>
            <a:ext cx="7525753" cy="5167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1D5AE8-8971-4493-BDE6-58DCF8DF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03" y="3552614"/>
            <a:ext cx="7525753" cy="4471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504AB8-BD2D-430B-94B0-3F09382F2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95" y="3717758"/>
            <a:ext cx="212267" cy="22995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87668F1-1255-48BE-8851-271AADD56CD3}"/>
              </a:ext>
            </a:extLst>
          </p:cNvPr>
          <p:cNvSpPr txBox="1"/>
          <p:nvPr/>
        </p:nvSpPr>
        <p:spPr>
          <a:xfrm>
            <a:off x="1350840" y="5711736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a:visited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3C1C174-0924-455B-8305-59D7854A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171" y="5818184"/>
            <a:ext cx="1549072" cy="3872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71F511-9471-42A2-BE82-94FFF86C4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151" y="5791645"/>
            <a:ext cx="1549073" cy="4403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LOGO ADRAR 300dp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9" name="Image 18" descr="personnes-adrar-coul_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0" name="Image 19" descr="bien plu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1" name="Image 20" descr="personnes-adrar-coul_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2" name="Image 21" descr="Photo 28-01-2016 21 53 0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7" name="Rectangle 2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8" name="Image 27" descr="bien plus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9" name="Image 28" descr="personnes-adrar-coul_1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30" name="Image 29" descr="personnes-adrar-coul_2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1" name="Image 30" descr="LOGO ADRAR 300dpi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Image 31" descr="LOGO-ERN-GEN2017-1.png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3" name="Image 32" descr="redim-06.png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81" y="176867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rester dans les liens, nous pouvons par exemple utiliser la pseudo-classe « :</a:t>
            </a:r>
            <a:r>
              <a:rPr lang="fr-FR" dirty="0" err="1"/>
              <a:t>link</a:t>
            </a:r>
            <a:r>
              <a:rPr lang="fr-FR" dirty="0"/>
              <a:t> » qui permet de </a:t>
            </a:r>
            <a:r>
              <a:rPr lang="fr-FR" dirty="0" smtClean="0"/>
              <a:t>sélectionner </a:t>
            </a:r>
            <a:r>
              <a:rPr lang="fr-FR" dirty="0"/>
              <a:t>les liens qui n’ont pas encore été visités: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7668F1-1255-48BE-8851-271AADD56CD3}"/>
              </a:ext>
            </a:extLst>
          </p:cNvPr>
          <p:cNvSpPr txBox="1"/>
          <p:nvPr/>
        </p:nvSpPr>
        <p:spPr>
          <a:xfrm>
            <a:off x="4857396" y="3136333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1B434C-EECA-443A-AC9D-00C0E4D33B9A}"/>
              </a:ext>
            </a:extLst>
          </p:cNvPr>
          <p:cNvSpPr txBox="1"/>
          <p:nvPr/>
        </p:nvSpPr>
        <p:spPr>
          <a:xfrm>
            <a:off x="2147505" y="4110062"/>
            <a:ext cx="817879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Concrètement:</a:t>
            </a:r>
          </a:p>
          <a:p>
            <a:r>
              <a:rPr lang="fr-FR" dirty="0"/>
              <a:t>	Le sélecteur « a » seul permet de sélectionner </a:t>
            </a:r>
            <a:r>
              <a:rPr lang="fr-FR" u="sng" dirty="0"/>
              <a:t>tous les liens qu’importe leur état</a:t>
            </a:r>
          </a:p>
          <a:p>
            <a:r>
              <a:rPr lang="fr-FR" dirty="0"/>
              <a:t>	Le sélecteur « a:link » que les </a:t>
            </a:r>
            <a:r>
              <a:rPr lang="fr-FR" u="sng" dirty="0"/>
              <a:t>liens non visités</a:t>
            </a:r>
          </a:p>
          <a:p>
            <a:r>
              <a:rPr lang="fr-FR" dirty="0"/>
              <a:t>	Le sélecteur « a:visited » que les </a:t>
            </a:r>
            <a:r>
              <a:rPr lang="fr-FR" u="sng" dirty="0"/>
              <a:t>liens déjà visités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5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3162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Voyons une autre pseudo-classe qui est particulière, « :active », qui permet de changer le style d’un élément sur le quel on clic. Pour </a:t>
            </a:r>
            <a:r>
              <a:rPr lang="fr-FR" dirty="0" smtClean="0"/>
              <a:t>visualiser </a:t>
            </a:r>
            <a:r>
              <a:rPr lang="fr-FR" dirty="0"/>
              <a:t>cet état, il faut resté appuyé sur le clic de la souris: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Enfin, terminons avec la pseudo-classe « :focus » qui permet de sélectionner un élément qui est « </a:t>
            </a:r>
            <a:r>
              <a:rPr lang="fr-FR" i="1" dirty="0"/>
              <a:t>sélectionné</a:t>
            </a:r>
            <a:r>
              <a:rPr lang="fr-FR" dirty="0"/>
              <a:t> » justement. Par exemple un champ de renseignement d’un formulaire (que nous verrons plus tard):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4857396" y="3202321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p:active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156B3A-85A9-4C50-8C8C-B9C6DACBC10F}"/>
              </a:ext>
            </a:extLst>
          </p:cNvPr>
          <p:cNvSpPr txBox="1"/>
          <p:nvPr/>
        </p:nvSpPr>
        <p:spPr>
          <a:xfrm>
            <a:off x="4857396" y="5935495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input:focus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Quelques exemples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2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2755"/>
            <a:ext cx="9905999" cy="466689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Dans un nouveau dossier, créez une fichier HTML avec le HTML minimum</a:t>
            </a:r>
          </a:p>
          <a:p>
            <a:r>
              <a:rPr lang="fr-FR" dirty="0"/>
              <a:t>Créez ensuite un fichier CSS et </a:t>
            </a:r>
            <a:r>
              <a:rPr lang="fr-FR" dirty="0" smtClean="0"/>
              <a:t>liez-le </a:t>
            </a:r>
            <a:r>
              <a:rPr lang="fr-FR" dirty="0"/>
              <a:t>avec votre fichier HTML</a:t>
            </a:r>
          </a:p>
          <a:p>
            <a:r>
              <a:rPr lang="fr-FR" dirty="0"/>
              <a:t>Dans le fichier HTML ajoutez: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gros titre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paragraphe contenant du texte (</a:t>
            </a:r>
            <a:r>
              <a:rPr lang="fr-FR" dirty="0" err="1"/>
              <a:t>lorem</a:t>
            </a:r>
            <a:r>
              <a:rPr lang="fr-FR" dirty="0"/>
              <a:t> ipsum)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lien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Une image (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picsum</a:t>
            </a:r>
            <a:r>
              <a:rPr lang="fr-FR" dirty="0"/>
              <a:t>)</a:t>
            </a:r>
          </a:p>
          <a:p>
            <a:r>
              <a:rPr lang="fr-FR" dirty="0"/>
              <a:t>A l’aide du CSS et des pseudo-classe: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le gros titre en bleu qui deviendra vert au passage de la souris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le fond du paragraphe en gris lorsque l’on maintiens le clic de la souris dessus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Mettez le lien visité en gris clair et le liens non visité en orange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Faites disparaitre l’image au survol de la souris (indice, chercher la propriété « display » 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Mise en pratique (30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2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7DFBE4-A730-4493-831E-71E4644FA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113408"/>
            <a:ext cx="10233025" cy="3375178"/>
          </a:xfrm>
        </p:spPr>
      </p:pic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Mise en pratique (30 min)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93" y="133346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Les pseudo-classes « :first-</a:t>
            </a:r>
            <a:r>
              <a:rPr lang="fr-FR" sz="2000" dirty="0" err="1"/>
              <a:t>child</a:t>
            </a:r>
            <a:r>
              <a:rPr lang="fr-FR" sz="2000" dirty="0"/>
              <a:t> » et « :last-</a:t>
            </a:r>
            <a:r>
              <a:rPr lang="fr-FR" sz="2000" dirty="0" err="1"/>
              <a:t>child</a:t>
            </a:r>
            <a:r>
              <a:rPr lang="fr-FR" sz="2000" dirty="0"/>
              <a:t> » permettent respectivement de sélectionner le premier et le dernier enfant de son parent.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cela s’appliquera à tous les &lt;li&gt; qui seront les premiers et derniers enfants de leur parent, dans toute la page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1258008" y="2499973"/>
            <a:ext cx="2581599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1134D8-1380-4A6B-AFEF-135F5E0BC573}"/>
              </a:ext>
            </a:extLst>
          </p:cNvPr>
          <p:cNvSpPr txBox="1"/>
          <p:nvPr/>
        </p:nvSpPr>
        <p:spPr>
          <a:xfrm>
            <a:off x="4865358" y="2465686"/>
            <a:ext cx="2581599" cy="127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li:first-child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li:last-child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chartreuse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157496-5D0A-458E-978E-6B6429C4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44" y="2438353"/>
            <a:ext cx="2403841" cy="12312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F54CDED-57D0-4423-8B02-12BD99C4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39" y="4464363"/>
            <a:ext cx="3030045" cy="219536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209D09-782E-4DDD-B2DE-D442A71CB592}"/>
              </a:ext>
            </a:extLst>
          </p:cNvPr>
          <p:cNvSpPr txBox="1"/>
          <p:nvPr/>
        </p:nvSpPr>
        <p:spPr>
          <a:xfrm>
            <a:off x="3457107" y="4177001"/>
            <a:ext cx="2581599" cy="2631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 ipsum 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………</a:t>
            </a: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First-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Last-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7" name="Image 16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8" name="Image 17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9" name="Image 18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0" name="Image 19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5" name="Rectangle 24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6" name="Image 25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7" name="Image 26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8" name="Image 27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9" name="Image 28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Image 29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1" name="Image 30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3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FA943-24C7-43F6-B689-C5FC3742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Pseudo-classes: </a:t>
            </a:r>
            <a:r>
              <a:rPr lang="fr-FR" dirty="0" err="1"/>
              <a:t>nth-child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89362-7DBC-4042-82FA-ED25F2B3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pseudo-classe « :</a:t>
            </a:r>
            <a:r>
              <a:rPr lang="fr-FR" dirty="0" err="1"/>
              <a:t>nth-child</a:t>
            </a:r>
            <a:r>
              <a:rPr lang="fr-FR" dirty="0"/>
              <a:t> » fonctionne un peu comme les pseudo-classes précédente, sauf qu’ici, nous pouvons sélectionner l’élément de notre choix: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Ici aussi, cela s’applique à tous les éléments &lt;li&gt; de la page, qui sont les deuxième </a:t>
            </a:r>
            <a:r>
              <a:rPr lang="fr-FR" dirty="0" smtClean="0"/>
              <a:t>enfants </a:t>
            </a:r>
            <a:r>
              <a:rPr lang="fr-FR" dirty="0"/>
              <a:t>d’un parent.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5DC232-DF41-44FE-8C86-08AFFDAB9E65}"/>
              </a:ext>
            </a:extLst>
          </p:cNvPr>
          <p:cNvSpPr txBox="1"/>
          <p:nvPr/>
        </p:nvSpPr>
        <p:spPr>
          <a:xfrm>
            <a:off x="1120000" y="3348200"/>
            <a:ext cx="2581599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1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2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3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Elément numéro 4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807131-52E7-42EB-9614-36F094B298FB}"/>
              </a:ext>
            </a:extLst>
          </p:cNvPr>
          <p:cNvSpPr txBox="1"/>
          <p:nvPr/>
        </p:nvSpPr>
        <p:spPr>
          <a:xfrm>
            <a:off x="4340452" y="3602116"/>
            <a:ext cx="2581599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A6301E-8D73-4B14-BE2D-B7EFCB94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37" y="3348200"/>
            <a:ext cx="1814763" cy="10586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Pseudo-classes: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Nth-child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8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510</TotalTime>
  <Words>426</Words>
  <Application>Microsoft Office PowerPoint</Application>
  <PresentationFormat>Grand écran</PresentationFormat>
  <Paragraphs>172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Pseudo-classes: nth-child()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Rodolphe BRUMENT</cp:lastModifiedBy>
  <cp:revision>55</cp:revision>
  <dcterms:created xsi:type="dcterms:W3CDTF">2017-03-22T10:02:42Z</dcterms:created>
  <dcterms:modified xsi:type="dcterms:W3CDTF">2021-04-21T12:26:07Z</dcterms:modified>
</cp:coreProperties>
</file>