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89375" y="622550"/>
            <a:ext cx="2178900" cy="4002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Inicialización del sistema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22725" y="1652138"/>
            <a:ext cx="1912200" cy="6156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Se calculan la fuerza sobre los átomos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963975" y="1022750"/>
            <a:ext cx="7200" cy="6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" name="Google Shape;57;p13"/>
          <p:cNvCxnSpPr/>
          <p:nvPr/>
        </p:nvCxnSpPr>
        <p:spPr>
          <a:xfrm>
            <a:off x="1975225" y="2257050"/>
            <a:ext cx="7200" cy="6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" name="Google Shape;58;p13"/>
          <p:cNvSpPr txBox="1"/>
          <p:nvPr/>
        </p:nvSpPr>
        <p:spPr>
          <a:xfrm>
            <a:off x="1022725" y="2897150"/>
            <a:ext cx="1912200" cy="8313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Se integran las ecuaciones de movimiento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2934925" y="3305450"/>
            <a:ext cx="1808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" name="Google Shape;60;p13"/>
          <p:cNvSpPr txBox="1"/>
          <p:nvPr/>
        </p:nvSpPr>
        <p:spPr>
          <a:xfrm>
            <a:off x="4743325" y="2897138"/>
            <a:ext cx="1912200" cy="16932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Cómputo de propiedades termodinámicas de interés y escritura de las mismas y las posiciones archivos de salida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 rot="10800000">
            <a:off x="5697475" y="2374250"/>
            <a:ext cx="39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" name="Google Shape;62;p13"/>
          <p:cNvSpPr txBox="1"/>
          <p:nvPr/>
        </p:nvSpPr>
        <p:spPr>
          <a:xfrm>
            <a:off x="4743325" y="1546038"/>
            <a:ext cx="1912200" cy="8313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Evolución temporal:</a:t>
            </a:r>
            <a:endParaRPr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¿Se necesitan más pasos?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 rot="10800000">
            <a:off x="5697625" y="2636050"/>
            <a:ext cx="1150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" name="Google Shape;64;p13"/>
          <p:cNvSpPr txBox="1"/>
          <p:nvPr/>
        </p:nvSpPr>
        <p:spPr>
          <a:xfrm>
            <a:off x="6848125" y="2221600"/>
            <a:ext cx="1278600" cy="8313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Control de la temperatura y/o presión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5" name="Google Shape;65;p13"/>
          <p:cNvCxnSpPr>
            <a:endCxn id="55" idx="3"/>
          </p:cNvCxnSpPr>
          <p:nvPr/>
        </p:nvCxnSpPr>
        <p:spPr>
          <a:xfrm rot="10800000">
            <a:off x="2934925" y="1959938"/>
            <a:ext cx="1808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3"/>
          <p:cNvSpPr txBox="1"/>
          <p:nvPr/>
        </p:nvSpPr>
        <p:spPr>
          <a:xfrm>
            <a:off x="3550075" y="1591550"/>
            <a:ext cx="5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Palatino"/>
                <a:ea typeface="Palatino"/>
                <a:cs typeface="Palatino"/>
                <a:sym typeface="Palatino"/>
              </a:rPr>
              <a:t>Sí</a:t>
            </a:r>
            <a:endParaRPr sz="1200"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09975" y="626050"/>
            <a:ext cx="2178900" cy="400200"/>
          </a:xfrm>
          <a:prstGeom prst="rect">
            <a:avLst/>
          </a:prstGeom>
          <a:noFill/>
          <a:ln cap="flat" cmpd="sng" w="38100">
            <a:solidFill>
              <a:srgbClr val="5E81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alatino"/>
                <a:ea typeface="Palatino"/>
                <a:cs typeface="Palatino"/>
                <a:sym typeface="Palatino"/>
              </a:rPr>
              <a:t>Finaliza la simulación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68" name="Google Shape;68;p13"/>
          <p:cNvCxnSpPr/>
          <p:nvPr/>
        </p:nvCxnSpPr>
        <p:spPr>
          <a:xfrm rot="10800000">
            <a:off x="5697475" y="1022750"/>
            <a:ext cx="3900" cy="5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" name="Google Shape;69;p13"/>
          <p:cNvSpPr txBox="1"/>
          <p:nvPr/>
        </p:nvSpPr>
        <p:spPr>
          <a:xfrm>
            <a:off x="5697475" y="1101500"/>
            <a:ext cx="5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Palatino"/>
                <a:ea typeface="Palatino"/>
                <a:cs typeface="Palatino"/>
                <a:sym typeface="Palatino"/>
              </a:rPr>
              <a:t>No</a:t>
            </a:r>
            <a:endParaRPr sz="1200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