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d09fc3b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d09fc3b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E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6100" y="1182150"/>
            <a:ext cx="1327200" cy="27792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85725" endA="0" endPos="22000" fadeDir="5400012" kx="0" rotWithShape="0" algn="bl" stA="6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324200" y="1182150"/>
            <a:ext cx="1327200" cy="2779200"/>
          </a:xfrm>
          <a:prstGeom prst="rect">
            <a:avLst/>
          </a:prstGeom>
          <a:solidFill>
            <a:srgbClr val="B48E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85725" endA="0" endPos="22000" fadeDir="5400012" kx="0" rotWithShape="0" algn="bl" stA="6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 rot="-5400000">
            <a:off x="-251400" y="2325450"/>
            <a:ext cx="9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Ánodo</a:t>
            </a:r>
            <a:endParaRPr sz="2000"/>
          </a:p>
        </p:txBody>
      </p:sp>
      <p:sp>
        <p:nvSpPr>
          <p:cNvPr id="57" name="Google Shape;57;p13"/>
          <p:cNvSpPr txBox="1"/>
          <p:nvPr/>
        </p:nvSpPr>
        <p:spPr>
          <a:xfrm rot="5400000">
            <a:off x="8310300" y="2325450"/>
            <a:ext cx="11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Cátodo</a:t>
            </a:r>
            <a:endParaRPr sz="2000"/>
          </a:p>
        </p:txBody>
      </p:sp>
      <p:sp>
        <p:nvSpPr>
          <p:cNvPr id="58" name="Google Shape;58;p13"/>
          <p:cNvSpPr/>
          <p:nvPr/>
        </p:nvSpPr>
        <p:spPr>
          <a:xfrm>
            <a:off x="3270600" y="1422925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586225" y="2571750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069700" y="1754725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848250" y="2405850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270600" y="3388775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4562775" y="1099225"/>
            <a:ext cx="0" cy="2944800"/>
          </a:xfrm>
          <a:prstGeom prst="straightConnector1">
            <a:avLst/>
          </a:prstGeom>
          <a:noFill/>
          <a:ln cap="flat" cmpd="sng" w="76200">
            <a:solidFill>
              <a:srgbClr val="2E344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3846150" y="404402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Separador</a:t>
            </a:r>
            <a:endParaRPr sz="2000"/>
          </a:p>
        </p:txBody>
      </p:sp>
      <p:sp>
        <p:nvSpPr>
          <p:cNvPr id="65" name="Google Shape;65;p13"/>
          <p:cNvSpPr txBox="1"/>
          <p:nvPr/>
        </p:nvSpPr>
        <p:spPr>
          <a:xfrm rot="-2701005">
            <a:off x="1801779" y="2325333"/>
            <a:ext cx="1451832" cy="492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Electrolito</a:t>
            </a:r>
            <a:endParaRPr sz="2000"/>
          </a:p>
        </p:txBody>
      </p:sp>
      <p:sp>
        <p:nvSpPr>
          <p:cNvPr id="66" name="Google Shape;66;p13"/>
          <p:cNvSpPr txBox="1"/>
          <p:nvPr/>
        </p:nvSpPr>
        <p:spPr>
          <a:xfrm rot="-2701005">
            <a:off x="5965229" y="2786683"/>
            <a:ext cx="1451832" cy="492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Electrolito</a:t>
            </a:r>
            <a:endParaRPr sz="2000"/>
          </a:p>
        </p:txBody>
      </p:sp>
      <p:sp>
        <p:nvSpPr>
          <p:cNvPr id="67" name="Google Shape;67;p13"/>
          <p:cNvSpPr/>
          <p:nvPr/>
        </p:nvSpPr>
        <p:spPr>
          <a:xfrm>
            <a:off x="580725" y="995525"/>
            <a:ext cx="1078500" cy="165900"/>
          </a:xfrm>
          <a:prstGeom prst="rect">
            <a:avLst/>
          </a:prstGeom>
          <a:solidFill>
            <a:srgbClr val="D087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466325" y="995525"/>
            <a:ext cx="1078500" cy="165900"/>
          </a:xfrm>
          <a:prstGeom prst="rect">
            <a:avLst/>
          </a:prstGeom>
          <a:solidFill>
            <a:srgbClr val="D087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0" y="305700"/>
            <a:ext cx="16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Colector de carga</a:t>
            </a:r>
            <a:endParaRPr sz="1800"/>
          </a:p>
        </p:txBody>
      </p:sp>
      <p:sp>
        <p:nvSpPr>
          <p:cNvPr id="70" name="Google Shape;70;p13"/>
          <p:cNvSpPr txBox="1"/>
          <p:nvPr/>
        </p:nvSpPr>
        <p:spPr>
          <a:xfrm>
            <a:off x="7525200" y="305700"/>
            <a:ext cx="16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Colector de carga</a:t>
            </a:r>
            <a:endParaRPr sz="1800"/>
          </a:p>
        </p:txBody>
      </p:sp>
      <p:cxnSp>
        <p:nvCxnSpPr>
          <p:cNvPr id="71" name="Google Shape;71;p13"/>
          <p:cNvCxnSpPr>
            <a:stCxn id="70" idx="1"/>
          </p:cNvCxnSpPr>
          <p:nvPr/>
        </p:nvCxnSpPr>
        <p:spPr>
          <a:xfrm>
            <a:off x="7525200" y="675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9" idx="3"/>
            <a:endCxn id="70" idx="1"/>
          </p:cNvCxnSpPr>
          <p:nvPr/>
        </p:nvCxnSpPr>
        <p:spPr>
          <a:xfrm>
            <a:off x="1618800" y="675150"/>
            <a:ext cx="5906400" cy="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endCxn id="69" idx="3"/>
          </p:cNvCxnSpPr>
          <p:nvPr/>
        </p:nvCxnSpPr>
        <p:spPr>
          <a:xfrm flipH="1" rot="10800000">
            <a:off x="1617600" y="675150"/>
            <a:ext cx="1200" cy="42420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70" idx="1"/>
            <a:endCxn id="70" idx="1"/>
          </p:cNvCxnSpPr>
          <p:nvPr/>
        </p:nvCxnSpPr>
        <p:spPr>
          <a:xfrm>
            <a:off x="7525200" y="675150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 rot="10800000">
            <a:off x="7466325" y="675150"/>
            <a:ext cx="1200" cy="42420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3602400" y="15888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/>
          <p:nvPr/>
        </p:nvCxnSpPr>
        <p:spPr>
          <a:xfrm>
            <a:off x="3602400" y="355467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/>
          <p:nvPr/>
        </p:nvCxnSpPr>
        <p:spPr>
          <a:xfrm>
            <a:off x="4212500" y="25716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>
            <a:off x="5401500" y="1920625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>
            <a:off x="5910550" y="2737650"/>
            <a:ext cx="5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4085775" y="435550"/>
            <a:ext cx="9954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3691700" y="0"/>
            <a:ext cx="222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corriente externa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E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76100" y="1182150"/>
            <a:ext cx="1327200" cy="2779200"/>
          </a:xfrm>
          <a:prstGeom prst="rect">
            <a:avLst/>
          </a:prstGeom>
          <a:solidFill>
            <a:srgbClr val="5E81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85725" endA="0" endPos="22000" fadeDir="5400012" kx="0" rotWithShape="0" algn="bl" stA="6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7324200" y="1182150"/>
            <a:ext cx="1327200" cy="2779200"/>
          </a:xfrm>
          <a:prstGeom prst="rect">
            <a:avLst/>
          </a:prstGeom>
          <a:solidFill>
            <a:srgbClr val="B48E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85725" endA="0" endPos="22000" fadeDir="5400012" kx="0" rotWithShape="0" algn="bl" stA="6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 rot="-5400000">
            <a:off x="-251400" y="2325450"/>
            <a:ext cx="9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Ánodo</a:t>
            </a:r>
            <a:endParaRPr sz="2000"/>
          </a:p>
        </p:txBody>
      </p:sp>
      <p:sp>
        <p:nvSpPr>
          <p:cNvPr id="90" name="Google Shape;90;p14"/>
          <p:cNvSpPr txBox="1"/>
          <p:nvPr/>
        </p:nvSpPr>
        <p:spPr>
          <a:xfrm rot="5400000">
            <a:off x="8310300" y="2325450"/>
            <a:ext cx="11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Cátodo</a:t>
            </a:r>
            <a:endParaRPr sz="2000"/>
          </a:p>
        </p:txBody>
      </p:sp>
      <p:sp>
        <p:nvSpPr>
          <p:cNvPr id="91" name="Google Shape;91;p14"/>
          <p:cNvSpPr/>
          <p:nvPr/>
        </p:nvSpPr>
        <p:spPr>
          <a:xfrm>
            <a:off x="3848250" y="1552225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117413" y="3401250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785625" y="2193688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938800" y="1984350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722988" y="3069450"/>
            <a:ext cx="331800" cy="331800"/>
          </a:xfrm>
          <a:prstGeom prst="ellipse">
            <a:avLst/>
          </a:prstGeom>
          <a:solidFill>
            <a:srgbClr val="A3BE8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4562775" y="1099225"/>
            <a:ext cx="0" cy="2944800"/>
          </a:xfrm>
          <a:prstGeom prst="straightConnector1">
            <a:avLst/>
          </a:prstGeom>
          <a:noFill/>
          <a:ln cap="flat" cmpd="sng" w="76200">
            <a:solidFill>
              <a:srgbClr val="2E344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3846150" y="4044025"/>
            <a:ext cx="14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Separador</a:t>
            </a:r>
            <a:endParaRPr sz="2000"/>
          </a:p>
        </p:txBody>
      </p:sp>
      <p:sp>
        <p:nvSpPr>
          <p:cNvPr id="98" name="Google Shape;98;p14"/>
          <p:cNvSpPr txBox="1"/>
          <p:nvPr/>
        </p:nvSpPr>
        <p:spPr>
          <a:xfrm rot="-2701005">
            <a:off x="1801779" y="2325333"/>
            <a:ext cx="1451832" cy="492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Electrolito</a:t>
            </a:r>
            <a:endParaRPr sz="2000"/>
          </a:p>
        </p:txBody>
      </p:sp>
      <p:sp>
        <p:nvSpPr>
          <p:cNvPr id="99" name="Google Shape;99;p14"/>
          <p:cNvSpPr txBox="1"/>
          <p:nvPr/>
        </p:nvSpPr>
        <p:spPr>
          <a:xfrm rot="-2701005">
            <a:off x="5965229" y="2786683"/>
            <a:ext cx="1451832" cy="492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Electrolito</a:t>
            </a:r>
            <a:endParaRPr sz="2000"/>
          </a:p>
        </p:txBody>
      </p:sp>
      <p:sp>
        <p:nvSpPr>
          <p:cNvPr id="100" name="Google Shape;100;p14"/>
          <p:cNvSpPr/>
          <p:nvPr/>
        </p:nvSpPr>
        <p:spPr>
          <a:xfrm>
            <a:off x="580725" y="995525"/>
            <a:ext cx="1078500" cy="165900"/>
          </a:xfrm>
          <a:prstGeom prst="rect">
            <a:avLst/>
          </a:prstGeom>
          <a:solidFill>
            <a:srgbClr val="D087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466325" y="995525"/>
            <a:ext cx="1078500" cy="165900"/>
          </a:xfrm>
          <a:prstGeom prst="rect">
            <a:avLst/>
          </a:prstGeom>
          <a:solidFill>
            <a:srgbClr val="D087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305700"/>
            <a:ext cx="16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Colector de carga</a:t>
            </a:r>
            <a:endParaRPr sz="1800"/>
          </a:p>
        </p:txBody>
      </p:sp>
      <p:sp>
        <p:nvSpPr>
          <p:cNvPr id="103" name="Google Shape;103;p14"/>
          <p:cNvSpPr txBox="1"/>
          <p:nvPr/>
        </p:nvSpPr>
        <p:spPr>
          <a:xfrm>
            <a:off x="7525200" y="305700"/>
            <a:ext cx="16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Colector de carga</a:t>
            </a:r>
            <a:endParaRPr sz="1800"/>
          </a:p>
        </p:txBody>
      </p:sp>
      <p:cxnSp>
        <p:nvCxnSpPr>
          <p:cNvPr id="104" name="Google Shape;104;p14"/>
          <p:cNvCxnSpPr>
            <a:stCxn id="103" idx="1"/>
          </p:cNvCxnSpPr>
          <p:nvPr/>
        </p:nvCxnSpPr>
        <p:spPr>
          <a:xfrm>
            <a:off x="7525200" y="675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102" idx="3"/>
            <a:endCxn id="103" idx="1"/>
          </p:cNvCxnSpPr>
          <p:nvPr/>
        </p:nvCxnSpPr>
        <p:spPr>
          <a:xfrm>
            <a:off x="1618800" y="675150"/>
            <a:ext cx="5906400" cy="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endCxn id="102" idx="3"/>
          </p:cNvCxnSpPr>
          <p:nvPr/>
        </p:nvCxnSpPr>
        <p:spPr>
          <a:xfrm flipH="1" rot="10800000">
            <a:off x="1617600" y="675150"/>
            <a:ext cx="1200" cy="42420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103" idx="1"/>
            <a:endCxn id="103" idx="1"/>
          </p:cNvCxnSpPr>
          <p:nvPr/>
        </p:nvCxnSpPr>
        <p:spPr>
          <a:xfrm>
            <a:off x="7525200" y="675150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 flipH="1" rot="10800000">
            <a:off x="7466325" y="675150"/>
            <a:ext cx="1200" cy="424200"/>
          </a:xfrm>
          <a:prstGeom prst="straightConnector1">
            <a:avLst/>
          </a:prstGeom>
          <a:noFill/>
          <a:ln cap="flat" cmpd="sng" w="38100">
            <a:solidFill>
              <a:srgbClr val="EBCB8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 flipH="1">
            <a:off x="4053450" y="435550"/>
            <a:ext cx="10371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3070150" y="41450"/>
            <a:ext cx="335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corriente externa aplicada</a:t>
            </a:r>
            <a:endParaRPr sz="2300"/>
          </a:p>
        </p:txBody>
      </p:sp>
      <p:cxnSp>
        <p:nvCxnSpPr>
          <p:cNvPr id="111" name="Google Shape;111;p14"/>
          <p:cNvCxnSpPr/>
          <p:nvPr/>
        </p:nvCxnSpPr>
        <p:spPr>
          <a:xfrm rot="10800000">
            <a:off x="4562775" y="356715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3215000" y="323535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/>
          <p:nvPr/>
        </p:nvCxnSpPr>
        <p:spPr>
          <a:xfrm rot="10800000">
            <a:off x="4294050" y="235960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/>
          <p:nvPr/>
        </p:nvCxnSpPr>
        <p:spPr>
          <a:xfrm rot="10800000">
            <a:off x="3308850" y="1701475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 rot="10800000">
            <a:off x="2399400" y="2150250"/>
            <a:ext cx="5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