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2" r:id="rId5"/>
    <p:sldId id="261" r:id="rId6"/>
    <p:sldId id="265" r:id="rId7"/>
    <p:sldId id="26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9" autoAdjust="0"/>
    <p:restoredTop sz="94660"/>
  </p:normalViewPr>
  <p:slideViewPr>
    <p:cSldViewPr snapToGrid="0">
      <p:cViewPr>
        <p:scale>
          <a:sx n="100" d="100"/>
          <a:sy n="100" d="100"/>
        </p:scale>
        <p:origin x="235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7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6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28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7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48E8-40C9-4FC5-A024-7100C3D58217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728503-EC06-4692-A3DC-BF8E9886A1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047C-3883-4B56-BA53-09B0E564C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ALARM MONITORING</a:t>
            </a:r>
            <a:br>
              <a:rPr lang="en-US" dirty="0"/>
            </a:br>
            <a:r>
              <a:rPr lang="en-US" dirty="0"/>
              <a:t>AND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35AD0-EAC9-4850-ADAA-9762E6399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Jared Dominic Fernandez</a:t>
            </a:r>
          </a:p>
        </p:txBody>
      </p:sp>
    </p:spTree>
    <p:extLst>
      <p:ext uri="{BB962C8B-B14F-4D97-AF65-F5344CB8AC3E}">
        <p14:creationId xmlns:p14="http://schemas.microsoft.com/office/powerpoint/2010/main" val="29810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1B4842-9D7B-4ACD-9FB0-EF43EB84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Oracle Database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50" name="Picture 2" descr="Image result for oracle database logo">
            <a:extLst>
              <a:ext uri="{FF2B5EF4-FFF2-40B4-BE49-F238E27FC236}">
                <a16:creationId xmlns:a16="http://schemas.microsoft.com/office/drawing/2014/main" id="{5559EF8D-CE26-4225-BAA4-E4F79399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0029" y="1892880"/>
            <a:ext cx="4960442" cy="248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D4E4-A34A-414E-B971-3B7018DE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Relational database management system (RDBMS) from the Oracle Corporation. </a:t>
            </a:r>
          </a:p>
          <a:p>
            <a:r>
              <a:rPr lang="en-IN" dirty="0"/>
              <a:t>The system is built around a relational database framework in which data objects may be directly accessed by users (or an application front end) through structured query language (SQL). </a:t>
            </a:r>
          </a:p>
          <a:p>
            <a:r>
              <a:rPr lang="en-IN" dirty="0"/>
              <a:t>Architecture is split between the logical and the physical. </a:t>
            </a:r>
          </a:p>
          <a:p>
            <a:r>
              <a:rPr lang="en-IN" dirty="0"/>
              <a:t>Allows for a robust system to be devised due to the absence of a single point at which a failure can bring down the database, ensuring that any failure would be local only. </a:t>
            </a:r>
            <a:endParaRPr lang="en-US" dirty="0"/>
          </a:p>
          <a:p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9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16">
            <a:extLst>
              <a:ext uri="{FF2B5EF4-FFF2-40B4-BE49-F238E27FC236}">
                <a16:creationId xmlns:a16="http://schemas.microsoft.com/office/drawing/2014/main" id="{13E0836B-0181-4136-AAB7-0504CFED7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18">
            <a:extLst>
              <a:ext uri="{FF2B5EF4-FFF2-40B4-BE49-F238E27FC236}">
                <a16:creationId xmlns:a16="http://schemas.microsoft.com/office/drawing/2014/main" id="{937A4590-41A2-42FE-A36F-B7E203FA9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F1CB94-097E-4A73-B4FD-71480261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 dirty="0"/>
              <a:t>Oracle </a:t>
            </a:r>
            <a:r>
              <a:rPr lang="en-US" dirty="0" err="1"/>
              <a:t>sql</a:t>
            </a:r>
            <a:r>
              <a:rPr lang="en-US" dirty="0"/>
              <a:t> 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CBE1A-FFC1-437A-9C4F-81A95AA7E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9E3941-E855-4A43-B613-3B0A5D373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9FE070-5DD6-4671-A7A2-91D255BB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77A395-788F-4913-A014-5D1B3E25B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0861CB2-E220-4FB7-A994-A1CCE9AB1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9629C9-C99F-47E2-B01E-6773B5DD8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CB56E0-B4FD-48DC-81B0-F9C87B6D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35" y="1028008"/>
            <a:ext cx="6837465" cy="3887016"/>
          </a:xfrm>
        </p:spPr>
      </p:pic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2FD1B255-537B-438A-A5E1-809F06F22D14}"/>
              </a:ext>
            </a:extLst>
          </p:cNvPr>
          <p:cNvSpPr txBox="1">
            <a:spLocks/>
          </p:cNvSpPr>
          <p:nvPr/>
        </p:nvSpPr>
        <p:spPr>
          <a:xfrm>
            <a:off x="652496" y="2085568"/>
            <a:ext cx="2835067" cy="35457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 Tool</a:t>
            </a:r>
          </a:p>
          <a:p>
            <a:r>
              <a:rPr lang="en-US" dirty="0"/>
              <a:t>Database Development Tasks</a:t>
            </a:r>
          </a:p>
          <a:p>
            <a:r>
              <a:rPr lang="en-US" dirty="0"/>
              <a:t>Query Result</a:t>
            </a:r>
          </a:p>
          <a:p>
            <a:r>
              <a:rPr lang="en-US" dirty="0"/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31399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7DE5115-89C8-4B9C-B0E8-78A15C20C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A6402E2-72CC-4683-9B83-1126540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B5699-8FED-459B-9924-7BF7E4AB73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1" b="11052"/>
          <a:stretch/>
        </p:blipFill>
        <p:spPr bwMode="auto">
          <a:xfrm>
            <a:off x="1784603" y="763203"/>
            <a:ext cx="8622792" cy="461772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092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Image result for folium leaflet logo">
            <a:extLst>
              <a:ext uri="{FF2B5EF4-FFF2-40B4-BE49-F238E27FC236}">
                <a16:creationId xmlns:a16="http://schemas.microsoft.com/office/drawing/2014/main" id="{FCAAC28B-3F61-4218-85D3-FCFA751A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851" y="939137"/>
            <a:ext cx="887562" cy="23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x_Oracle logo">
            <a:extLst>
              <a:ext uri="{FF2B5EF4-FFF2-40B4-BE49-F238E27FC236}">
                <a16:creationId xmlns:a16="http://schemas.microsoft.com/office/drawing/2014/main" id="{E9E1CCFA-18B6-4EBE-96BB-7678736882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0910" y="893390"/>
            <a:ext cx="1671983" cy="1671983"/>
          </a:xfrm>
          <a:prstGeom prst="rect">
            <a:avLst/>
          </a:prstGeom>
          <a:noFill/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F4A64C81-5BD4-4425-90F3-DE32B68B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3614" y="1131370"/>
            <a:ext cx="1380494" cy="138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90964E-F7B7-4750-95B9-2A7A01486B2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806" y="3488974"/>
            <a:ext cx="2091138" cy="2091138"/>
          </a:xfrm>
          <a:prstGeom prst="rect">
            <a:avLst/>
          </a:prstGeom>
          <a:noFill/>
        </p:spPr>
      </p:pic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pyqt icon">
            <a:extLst>
              <a:ext uri="{FF2B5EF4-FFF2-40B4-BE49-F238E27FC236}">
                <a16:creationId xmlns:a16="http://schemas.microsoft.com/office/drawing/2014/main" id="{176D9AFF-6AA4-45B7-811D-AFD10E93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8025" y="2975633"/>
            <a:ext cx="2111149" cy="21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e result for html css logo">
            <a:extLst>
              <a:ext uri="{FF2B5EF4-FFF2-40B4-BE49-F238E27FC236}">
                <a16:creationId xmlns:a16="http://schemas.microsoft.com/office/drawing/2014/main" id="{24E94A03-1E5B-48FA-9444-41B030600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7A028571-6515-4F23-BC35-635E123C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9217" y="3886820"/>
            <a:ext cx="3148072" cy="196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ython logo">
            <a:extLst>
              <a:ext uri="{FF2B5EF4-FFF2-40B4-BE49-F238E27FC236}">
                <a16:creationId xmlns:a16="http://schemas.microsoft.com/office/drawing/2014/main" id="{279A05FD-C330-497D-AEFE-0088ECB7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391" y="1729381"/>
            <a:ext cx="3599985" cy="12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5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8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0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F1CB94-097E-4A73-B4FD-71480261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Live faulty alarms webpage</a:t>
            </a: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A0A8D8F-0687-4D53-8728-737E3D697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684"/>
          <a:stretch/>
        </p:blipFill>
        <p:spPr bwMode="auto">
          <a:xfrm>
            <a:off x="363744" y="1278460"/>
            <a:ext cx="5852160" cy="261095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2FD1B255-537B-438A-A5E1-809F06F22D14}"/>
              </a:ext>
            </a:extLst>
          </p:cNvPr>
          <p:cNvSpPr txBox="1">
            <a:spLocks/>
          </p:cNvSpPr>
          <p:nvPr/>
        </p:nvSpPr>
        <p:spPr>
          <a:xfrm>
            <a:off x="6579647" y="2015732"/>
            <a:ext cx="415875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Created using HTML and CSS</a:t>
            </a:r>
          </a:p>
          <a:p>
            <a:r>
              <a:rPr lang="en-US" dirty="0"/>
              <a:t>Map embedded to main html page</a:t>
            </a:r>
          </a:p>
          <a:p>
            <a:r>
              <a:rPr lang="en-US" dirty="0" err="1"/>
              <a:t>eNodeB</a:t>
            </a:r>
            <a:r>
              <a:rPr lang="en-US" dirty="0"/>
              <a:t> – cell tower icon</a:t>
            </a:r>
          </a:p>
          <a:p>
            <a:r>
              <a:rPr lang="en-US" dirty="0"/>
              <a:t>Data mapped using Folium and Pandas</a:t>
            </a:r>
          </a:p>
        </p:txBody>
      </p:sp>
      <p:pic>
        <p:nvPicPr>
          <p:cNvPr id="71" name="Picture 64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3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FB9B55-D30D-4134-B8D6-E8649F0B53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" b="7191"/>
          <a:stretch/>
        </p:blipFill>
        <p:spPr bwMode="auto">
          <a:xfrm>
            <a:off x="20" y="10"/>
            <a:ext cx="12191980" cy="612133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25501B-7678-4ABA-80A3-BDD4C043D6D6}"/>
              </a:ext>
            </a:extLst>
          </p:cNvPr>
          <p:cNvSpPr txBox="1">
            <a:spLocks/>
          </p:cNvSpPr>
          <p:nvPr/>
        </p:nvSpPr>
        <p:spPr>
          <a:xfrm>
            <a:off x="4118555" y="5596725"/>
            <a:ext cx="537787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Alarm data Application</a:t>
            </a:r>
          </a:p>
        </p:txBody>
      </p:sp>
    </p:spTree>
    <p:extLst>
      <p:ext uri="{BB962C8B-B14F-4D97-AF65-F5344CB8AC3E}">
        <p14:creationId xmlns:p14="http://schemas.microsoft.com/office/powerpoint/2010/main" val="322028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0EF720-2445-418D-BBD0-0C32BBC0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Main Window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D93495-B4BD-4191-9212-F9BEB9F23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t="23064" r="22255" b="31067"/>
          <a:stretch/>
        </p:blipFill>
        <p:spPr bwMode="auto">
          <a:xfrm>
            <a:off x="996950" y="1409700"/>
            <a:ext cx="5367086" cy="246486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07AB-6353-4062-BDCC-5CE66651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query/task takes in a required variable input from the User.</a:t>
            </a:r>
          </a:p>
          <a:p>
            <a:r>
              <a:rPr lang="en-IN" dirty="0"/>
              <a:t>The final necessary output is provided in an Excel File named in the &lt;</a:t>
            </a:r>
            <a:r>
              <a:rPr lang="en-IN" dirty="0" err="1"/>
              <a:t>file_name</a:t>
            </a:r>
            <a:r>
              <a:rPr lang="en-IN" dirty="0"/>
              <a:t>&gt;</a:t>
            </a:r>
            <a:r>
              <a:rPr lang="en-IN" b="1" dirty="0"/>
              <a:t>+</a:t>
            </a:r>
            <a:r>
              <a:rPr lang="en-IN" dirty="0"/>
              <a:t>&lt;</a:t>
            </a:r>
            <a:r>
              <a:rPr lang="en-IN" dirty="0" err="1"/>
              <a:t>date_stamp</a:t>
            </a:r>
            <a:r>
              <a:rPr lang="en-IN" dirty="0"/>
              <a:t>&gt; form</a:t>
            </a:r>
          </a:p>
          <a:p>
            <a:r>
              <a:rPr lang="en-IN" dirty="0" err="1"/>
              <a:t>LCD_tag</a:t>
            </a:r>
            <a:r>
              <a:rPr lang="en-IN" dirty="0"/>
              <a:t> shows the number of </a:t>
            </a:r>
            <a:r>
              <a:rPr lang="en-IN" dirty="0" err="1"/>
              <a:t>eNodeB’s</a:t>
            </a:r>
            <a:r>
              <a:rPr lang="en-IN" dirty="0"/>
              <a:t> with unresolved live alarms.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3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C94-BB91-440A-904A-DFED1DFF5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C6D5-8A4C-4623-9C6C-43BF0CEB9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05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194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ALARM MONITORING AND AUTOMATION</vt:lpstr>
      <vt:lpstr>Oracle Database</vt:lpstr>
      <vt:lpstr>Oracle sql developer</vt:lpstr>
      <vt:lpstr>PowerPoint Presentation</vt:lpstr>
      <vt:lpstr>PowerPoint Presentation</vt:lpstr>
      <vt:lpstr>Live faulty alarms webpage</vt:lpstr>
      <vt:lpstr>PowerPoint Presentation</vt:lpstr>
      <vt:lpstr>Main Window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MONITORING AND AUTOMATION</dc:title>
  <dc:creator>Jared Dominic Fernandez</dc:creator>
  <cp:lastModifiedBy>Jared Dominic Fernandez</cp:lastModifiedBy>
  <cp:revision>4</cp:revision>
  <dcterms:created xsi:type="dcterms:W3CDTF">2019-07-11T00:02:11Z</dcterms:created>
  <dcterms:modified xsi:type="dcterms:W3CDTF">2019-07-12T08:15:31Z</dcterms:modified>
</cp:coreProperties>
</file>