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EDDB6-9E64-42C9-B831-DD921875D466}" v="14" dt="2020-02-05T01:10:16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48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3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5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3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1EA7F-0C15-418D-BB33-C4B5819E4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AAEA45-C6D2-41BD-9B8D-3B40A6CA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400"/>
              <a:t>Financial inclusion and small business development in Mexico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1A84D-C635-4006-81D3-DE078BCB6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s-MX" sz="2000" dirty="0"/>
              <a:t>Guillermo Ávila    –    Pablo </a:t>
            </a:r>
            <a:r>
              <a:rPr lang="es-MX" sz="2000" dirty="0" err="1"/>
              <a:t>Abiud</a:t>
            </a:r>
            <a:r>
              <a:rPr lang="es-MX" sz="2000" dirty="0"/>
              <a:t>    –    Ximena Fernández    –    Salvador Zárate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1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0430F-AEE5-43BC-AE70-2288E0C00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Hipothesis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DB314-81F2-4EE5-80C8-CDFA66D2E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hipothesis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Project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in places </a:t>
            </a:r>
            <a:r>
              <a:rPr lang="es-MX" dirty="0" err="1"/>
              <a:t>where</a:t>
            </a:r>
            <a:r>
              <a:rPr lang="es-MX" dirty="0"/>
              <a:t> more </a:t>
            </a:r>
            <a:r>
              <a:rPr lang="es-MX" dirty="0" err="1"/>
              <a:t>financial</a:t>
            </a:r>
            <a:r>
              <a:rPr lang="es-MX" dirty="0"/>
              <a:t> </a:t>
            </a:r>
            <a:r>
              <a:rPr lang="es-MX" dirty="0" err="1"/>
              <a:t>services</a:t>
            </a:r>
            <a:r>
              <a:rPr lang="es-MX" dirty="0"/>
              <a:t> are </a:t>
            </a:r>
            <a:r>
              <a:rPr lang="es-MX" dirty="0" err="1"/>
              <a:t>offered</a:t>
            </a:r>
            <a:r>
              <a:rPr lang="es-MX" dirty="0"/>
              <a:t>, </a:t>
            </a:r>
            <a:r>
              <a:rPr lang="es-MX" dirty="0" err="1"/>
              <a:t>small</a:t>
            </a:r>
            <a:r>
              <a:rPr lang="es-MX" dirty="0"/>
              <a:t> </a:t>
            </a:r>
            <a:r>
              <a:rPr lang="es-MX" dirty="0" err="1"/>
              <a:t>businesses</a:t>
            </a:r>
            <a:r>
              <a:rPr lang="es-MX" dirty="0"/>
              <a:t> (30 </a:t>
            </a:r>
            <a:r>
              <a:rPr lang="es-MX" dirty="0" err="1"/>
              <a:t>employees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less</a:t>
            </a:r>
            <a:r>
              <a:rPr lang="es-MX" dirty="0"/>
              <a:t>) </a:t>
            </a:r>
            <a:r>
              <a:rPr lang="es-MX" dirty="0" err="1"/>
              <a:t>have</a:t>
            </a:r>
            <a:r>
              <a:rPr lang="es-MX" dirty="0"/>
              <a:t> more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leading</a:t>
            </a:r>
            <a:r>
              <a:rPr lang="es-MX" dirty="0"/>
              <a:t> 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better</a:t>
            </a:r>
            <a:r>
              <a:rPr lang="es-MX" dirty="0"/>
              <a:t> </a:t>
            </a:r>
            <a:r>
              <a:rPr lang="es-MX" dirty="0" err="1"/>
              <a:t>life</a:t>
            </a:r>
            <a:r>
              <a:rPr lang="es-MX" dirty="0"/>
              <a:t> </a:t>
            </a:r>
            <a:r>
              <a:rPr lang="es-MX" dirty="0" err="1"/>
              <a:t>conditions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45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1CC2B-3EB2-403B-9745-F44B436F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Questions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E5A99-DE9E-448E-A2DD-6948F1D8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there</a:t>
            </a:r>
            <a:r>
              <a:rPr lang="es-MX" dirty="0"/>
              <a:t>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relation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financial</a:t>
            </a:r>
            <a:r>
              <a:rPr lang="es-MX" dirty="0"/>
              <a:t> </a:t>
            </a:r>
            <a:r>
              <a:rPr lang="es-MX" dirty="0" err="1"/>
              <a:t>services</a:t>
            </a:r>
            <a:r>
              <a:rPr lang="es-MX" dirty="0"/>
              <a:t> </a:t>
            </a:r>
            <a:r>
              <a:rPr lang="es-MX" dirty="0" err="1"/>
              <a:t>offered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quantity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small</a:t>
            </a:r>
            <a:r>
              <a:rPr lang="es-MX" dirty="0"/>
              <a:t> </a:t>
            </a:r>
            <a:r>
              <a:rPr lang="es-MX" dirty="0" err="1"/>
              <a:t>businesses</a:t>
            </a:r>
            <a:r>
              <a:rPr lang="es-MX" dirty="0"/>
              <a:t>?</a:t>
            </a:r>
          </a:p>
          <a:p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there</a:t>
            </a:r>
            <a:r>
              <a:rPr lang="es-MX" dirty="0"/>
              <a:t> a </a:t>
            </a:r>
            <a:r>
              <a:rPr lang="es-MX" dirty="0" err="1"/>
              <a:t>relation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financial</a:t>
            </a:r>
            <a:r>
              <a:rPr lang="es-MX" dirty="0"/>
              <a:t> </a:t>
            </a:r>
            <a:r>
              <a:rPr lang="es-MX" dirty="0" err="1"/>
              <a:t>services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small</a:t>
            </a:r>
            <a:r>
              <a:rPr lang="es-MX" dirty="0"/>
              <a:t> </a:t>
            </a:r>
            <a:r>
              <a:rPr lang="es-MX" dirty="0" err="1"/>
              <a:t>businesses</a:t>
            </a:r>
            <a:r>
              <a:rPr lang="es-MX" dirty="0"/>
              <a:t> and social </a:t>
            </a:r>
            <a:r>
              <a:rPr lang="es-MX" dirty="0" err="1"/>
              <a:t>disadvantage</a:t>
            </a:r>
            <a:r>
              <a:rPr lang="es-MX" dirty="0"/>
              <a:t>?</a:t>
            </a:r>
          </a:p>
          <a:p>
            <a:r>
              <a:rPr lang="es-MX" dirty="0"/>
              <a:t>Do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poorer</a:t>
            </a:r>
            <a:r>
              <a:rPr lang="es-MX" dirty="0"/>
              <a:t> </a:t>
            </a:r>
            <a:r>
              <a:rPr lang="es-MX" dirty="0" err="1"/>
              <a:t>states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less</a:t>
            </a:r>
            <a:r>
              <a:rPr lang="es-MX" dirty="0"/>
              <a:t> </a:t>
            </a:r>
            <a:r>
              <a:rPr lang="es-MX" dirty="0" err="1"/>
              <a:t>access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financial</a:t>
            </a:r>
            <a:r>
              <a:rPr lang="es-MX" dirty="0"/>
              <a:t> </a:t>
            </a:r>
            <a:r>
              <a:rPr lang="es-MX" dirty="0" err="1"/>
              <a:t>services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938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2E8C0-B88F-4EEE-82E0-16BE06BF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Sources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53943-E658-4FE8-B5AA-B8B9F807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DENUE</a:t>
            </a:r>
          </a:p>
          <a:p>
            <a:r>
              <a:rPr lang="es-MX" dirty="0" err="1"/>
              <a:t>Indice</a:t>
            </a:r>
            <a:r>
              <a:rPr lang="es-MX" dirty="0"/>
              <a:t> de rezago social (CONEVAL)</a:t>
            </a:r>
          </a:p>
          <a:p>
            <a:r>
              <a:rPr lang="es-MX" dirty="0" err="1"/>
              <a:t>Comision</a:t>
            </a:r>
            <a:r>
              <a:rPr lang="es-MX" dirty="0"/>
              <a:t> Nacional Bancaria y de Valores </a:t>
            </a:r>
            <a:r>
              <a:rPr lang="es-MX" dirty="0" err="1"/>
              <a:t>Geographic</a:t>
            </a:r>
            <a:r>
              <a:rPr lang="es-MX" dirty="0"/>
              <a:t> </a:t>
            </a:r>
            <a:r>
              <a:rPr lang="es-MX" dirty="0" err="1"/>
              <a:t>database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28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E33F668C-3EBA-44E8-A27D-A54CC35C3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0" y="436728"/>
            <a:ext cx="9403306" cy="629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2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objeto&#10;&#10;Descripción generada automáticamente">
            <a:extLst>
              <a:ext uri="{FF2B5EF4-FFF2-40B4-BE49-F238E27FC236}">
                <a16:creationId xmlns:a16="http://schemas.microsoft.com/office/drawing/2014/main" id="{8B91F2D8-A8C8-4548-A2A6-A1E73E436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04" y="102121"/>
            <a:ext cx="8079475" cy="68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2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E6846B7A-3A6A-4B2C-978D-15D75B269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109662"/>
            <a:ext cx="11744325" cy="463867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0EC8804-6998-4255-B654-6A953934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09095"/>
            <a:ext cx="10168128" cy="1179576"/>
          </a:xfrm>
        </p:spPr>
        <p:txBody>
          <a:bodyPr/>
          <a:lstStyle/>
          <a:p>
            <a:r>
              <a:rPr lang="es-MX" dirty="0"/>
              <a:t>Pequeñas empresas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0D060A2-9726-4015-AE05-3B467BE3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2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d&#10;&#10;Descripción generada automáticamente">
            <a:extLst>
              <a:ext uri="{FF2B5EF4-FFF2-40B4-BE49-F238E27FC236}">
                <a16:creationId xmlns:a16="http://schemas.microsoft.com/office/drawing/2014/main" id="{6C4A9CAF-DD99-4067-A27A-8A042563D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8" y="685800"/>
            <a:ext cx="11163868" cy="630512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6A1CE3A-1130-4587-ABE6-558D3AF9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financieros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9C6B47-BFEC-44AB-9918-57734F9E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05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d&#10;&#10;Descripción generada automáticamente">
            <a:extLst>
              <a:ext uri="{FF2B5EF4-FFF2-40B4-BE49-F238E27FC236}">
                <a16:creationId xmlns:a16="http://schemas.microsoft.com/office/drawing/2014/main" id="{FDB1D5BE-17CA-43C1-B7E1-B4B33066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82" y="757275"/>
            <a:ext cx="6193630" cy="610072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A1363E2-0BDF-4373-AA73-63AF57F3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Rezago Social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A9AFD60-855A-4CD9-A3DE-07ED009A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8839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2E8E3"/>
      </a:lt2>
      <a:accent1>
        <a:srgbClr val="C34DB4"/>
      </a:accent1>
      <a:accent2>
        <a:srgbClr val="903BB1"/>
      </a:accent2>
      <a:accent3>
        <a:srgbClr val="704DC3"/>
      </a:accent3>
      <a:accent4>
        <a:srgbClr val="4A57B7"/>
      </a:accent4>
      <a:accent5>
        <a:srgbClr val="4D8CC3"/>
      </a:accent5>
      <a:accent6>
        <a:srgbClr val="3BACB1"/>
      </a:accent6>
      <a:hlink>
        <a:srgbClr val="507BC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124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Financial inclusion and small business development in Mexico</vt:lpstr>
      <vt:lpstr>Hipothesis</vt:lpstr>
      <vt:lpstr>Questions</vt:lpstr>
      <vt:lpstr>Data Sources</vt:lpstr>
      <vt:lpstr>Presentación de PowerPoint</vt:lpstr>
      <vt:lpstr>Presentación de PowerPoint</vt:lpstr>
      <vt:lpstr>Pequeñas empresas</vt:lpstr>
      <vt:lpstr>Servicios financieros</vt:lpstr>
      <vt:lpstr>Rezago Social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inclusion and small business development in Mexico</dc:title>
  <dc:creator>Ximena Fernandez</dc:creator>
  <cp:lastModifiedBy>Ximena Fernandez</cp:lastModifiedBy>
  <cp:revision>2</cp:revision>
  <dcterms:created xsi:type="dcterms:W3CDTF">2020-02-04T22:46:57Z</dcterms:created>
  <dcterms:modified xsi:type="dcterms:W3CDTF">2020-02-05T01:12:11Z</dcterms:modified>
</cp:coreProperties>
</file>