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gJM+9PUdLvO4v6Q8Ob0x1mrjE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524000" y="440637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en-US" sz="5400"/>
              <a:t>Sistema de alarma</a:t>
            </a:r>
            <a:endParaRPr/>
          </a:p>
        </p:txBody>
      </p:sp>
      <p:pic>
        <p:nvPicPr>
          <p:cNvPr descr="A picture containing person, indoor, wall, appliance&#10;&#10;Description automatically generated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220" y="495830"/>
            <a:ext cx="6373560" cy="3600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"/>
          <p:cNvSpPr txBox="1"/>
          <p:nvPr/>
        </p:nvSpPr>
        <p:spPr>
          <a:xfrm>
            <a:off x="11044237" y="6300788"/>
            <a:ext cx="868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 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 rot="-5400000">
            <a:off x="-3055613" y="3055615"/>
            <a:ext cx="6858000" cy="74676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bloques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22" y="828838"/>
            <a:ext cx="11357998" cy="530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 rot="-5400000">
            <a:off x="-3055613" y="3055615"/>
            <a:ext cx="6858000" cy="74676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bloques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75" y="987772"/>
            <a:ext cx="11445228" cy="475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2021-04-22T04:52:53Z</dcterms:created>
  <dc:creator>Microsoft Office User</dc:creator>
</cp:coreProperties>
</file>