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77" r:id="rId18"/>
    <p:sldId id="278" r:id="rId19"/>
  </p:sldIdLst>
  <p:sldSz cx="9144000" cy="5143500" type="screen16x9"/>
  <p:notesSz cx="7010400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ty Manaswinee" initials="M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711"/>
    <a:srgbClr val="F39C1F"/>
    <a:srgbClr val="BA55FF"/>
    <a:srgbClr val="F70000"/>
    <a:srgbClr val="008F00"/>
    <a:srgbClr val="CF851F"/>
    <a:srgbClr val="941100"/>
    <a:srgbClr val="7A81FF"/>
    <a:srgbClr val="B3B215"/>
    <a:srgbClr val="B0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857" autoAdjust="0"/>
  </p:normalViewPr>
  <p:slideViewPr>
    <p:cSldViewPr snapToGrid="0" showGuides="1">
      <p:cViewPr varScale="1">
        <p:scale>
          <a:sx n="98" d="100"/>
          <a:sy n="98" d="100"/>
        </p:scale>
        <p:origin x="474" y="84"/>
      </p:cViewPr>
      <p:guideLst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25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C565-DF22-4B33-8E87-0D9BF11ED00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25EF-932E-4BB0-AD97-07196FB8B54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312" y="1746136"/>
            <a:ext cx="8200572" cy="2013857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ts val="5250"/>
              </a:lnSpc>
              <a:defRPr lang="en-US" sz="5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888" y="4329822"/>
            <a:ext cx="4361543" cy="494364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73312" y="1326167"/>
            <a:ext cx="1838960" cy="335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Breaker-1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Breaker-2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Breaker-3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Breaker-4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  <a:effectLst/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Breaker-5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lor Breaker-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609600" y="4833624"/>
            <a:ext cx="794028" cy="147951"/>
            <a:chOff x="597693" y="5790316"/>
            <a:chExt cx="1695451" cy="315912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597693" y="5790316"/>
              <a:ext cx="571500" cy="309562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6"/>
            <p:cNvSpPr/>
            <p:nvPr userDrawn="1"/>
          </p:nvSpPr>
          <p:spPr bwMode="auto">
            <a:xfrm>
              <a:off x="1202531" y="5790316"/>
              <a:ext cx="96838" cy="309562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7"/>
            <p:cNvSpPr/>
            <p:nvPr userDrawn="1"/>
          </p:nvSpPr>
          <p:spPr bwMode="auto">
            <a:xfrm>
              <a:off x="2053431" y="5880803"/>
              <a:ext cx="239713" cy="219075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845468" y="5872866"/>
              <a:ext cx="219075" cy="233362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9"/>
            <p:cNvSpPr/>
            <p:nvPr userDrawn="1"/>
          </p:nvSpPr>
          <p:spPr bwMode="auto">
            <a:xfrm>
              <a:off x="1323181" y="5879216"/>
              <a:ext cx="228600" cy="22066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581943" y="5790316"/>
              <a:ext cx="242888" cy="309562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lor Breaker-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03099" y="4833624"/>
            <a:ext cx="794028" cy="147951"/>
            <a:chOff x="609600" y="6486362"/>
            <a:chExt cx="835819" cy="155738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09600" y="6486362"/>
              <a:ext cx="281737" cy="152608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907771" y="6486362"/>
              <a:ext cx="47739" cy="152608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1327246" y="6530970"/>
              <a:ext cx="118173" cy="107999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224725" y="6527057"/>
              <a:ext cx="107999" cy="115043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967249" y="6530188"/>
              <a:ext cx="112695" cy="10878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094813" y="6486362"/>
              <a:ext cx="119738" cy="152608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lor Breaker-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09600" y="4833624"/>
            <a:ext cx="794028" cy="147951"/>
            <a:chOff x="609600" y="6486362"/>
            <a:chExt cx="835819" cy="155738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09600" y="6486362"/>
              <a:ext cx="281737" cy="152608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907771" y="6486362"/>
              <a:ext cx="47739" cy="152608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1327246" y="6530970"/>
              <a:ext cx="118173" cy="107999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224725" y="6527057"/>
              <a:ext cx="107999" cy="115043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967249" y="6530188"/>
              <a:ext cx="112695" cy="10878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094813" y="6486362"/>
              <a:ext cx="119738" cy="152608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lor Breaker-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04930" y="4833344"/>
            <a:ext cx="795528" cy="148231"/>
            <a:chOff x="609600" y="6486362"/>
            <a:chExt cx="835819" cy="155738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09600" y="6486362"/>
              <a:ext cx="281737" cy="152608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907771" y="6486362"/>
              <a:ext cx="47739" cy="152608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1327246" y="6530970"/>
              <a:ext cx="118173" cy="107999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224725" y="6527057"/>
              <a:ext cx="107999" cy="115043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967249" y="6530188"/>
              <a:ext cx="112695" cy="10878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094813" y="6486362"/>
              <a:ext cx="119738" cy="152608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olor Breaker-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6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09600" y="4833344"/>
            <a:ext cx="795528" cy="148231"/>
            <a:chOff x="609600" y="6486362"/>
            <a:chExt cx="835819" cy="155738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09600" y="6486362"/>
              <a:ext cx="281737" cy="152608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907771" y="6486362"/>
              <a:ext cx="47739" cy="152608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1327246" y="6530970"/>
              <a:ext cx="118173" cy="107999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224725" y="6527057"/>
              <a:ext cx="107999" cy="115043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967249" y="6530188"/>
              <a:ext cx="112695" cy="10878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094813" y="6486362"/>
              <a:ext cx="119738" cy="152608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Title Slide,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601980" y="1323493"/>
            <a:ext cx="1802672" cy="335890"/>
            <a:chOff x="612775" y="1249363"/>
            <a:chExt cx="1695451" cy="315912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612775" y="1249363"/>
              <a:ext cx="571500" cy="309562"/>
            </a:xfrm>
            <a:custGeom>
              <a:avLst/>
              <a:gdLst>
                <a:gd name="T0" fmla="*/ 168 w 193"/>
                <a:gd name="T1" fmla="*/ 45 h 102"/>
                <a:gd name="T2" fmla="*/ 187 w 193"/>
                <a:gd name="T3" fmla="*/ 23 h 102"/>
                <a:gd name="T4" fmla="*/ 150 w 193"/>
                <a:gd name="T5" fmla="*/ 0 h 102"/>
                <a:gd name="T6" fmla="*/ 109 w 193"/>
                <a:gd name="T7" fmla="*/ 0 h 102"/>
                <a:gd name="T8" fmla="*/ 114 w 193"/>
                <a:gd name="T9" fmla="*/ 14 h 102"/>
                <a:gd name="T10" fmla="*/ 114 w 193"/>
                <a:gd name="T11" fmla="*/ 46 h 102"/>
                <a:gd name="T12" fmla="*/ 81 w 193"/>
                <a:gd name="T13" fmla="*/ 53 h 102"/>
                <a:gd name="T14" fmla="*/ 62 w 193"/>
                <a:gd name="T15" fmla="*/ 0 h 102"/>
                <a:gd name="T16" fmla="*/ 36 w 193"/>
                <a:gd name="T17" fmla="*/ 0 h 102"/>
                <a:gd name="T18" fmla="*/ 34 w 193"/>
                <a:gd name="T19" fmla="*/ 12 h 102"/>
                <a:gd name="T20" fmla="*/ 6 w 193"/>
                <a:gd name="T21" fmla="*/ 92 h 102"/>
                <a:gd name="T22" fmla="*/ 0 w 193"/>
                <a:gd name="T23" fmla="*/ 102 h 102"/>
                <a:gd name="T24" fmla="*/ 21 w 193"/>
                <a:gd name="T25" fmla="*/ 102 h 102"/>
                <a:gd name="T26" fmla="*/ 22 w 193"/>
                <a:gd name="T27" fmla="*/ 94 h 102"/>
                <a:gd name="T28" fmla="*/ 35 w 193"/>
                <a:gd name="T29" fmla="*/ 81 h 102"/>
                <a:gd name="T30" fmla="*/ 63 w 193"/>
                <a:gd name="T31" fmla="*/ 71 h 102"/>
                <a:gd name="T32" fmla="*/ 70 w 193"/>
                <a:gd name="T33" fmla="*/ 90 h 102"/>
                <a:gd name="T34" fmla="*/ 71 w 193"/>
                <a:gd name="T35" fmla="*/ 102 h 102"/>
                <a:gd name="T36" fmla="*/ 101 w 193"/>
                <a:gd name="T37" fmla="*/ 102 h 102"/>
                <a:gd name="T38" fmla="*/ 95 w 193"/>
                <a:gd name="T39" fmla="*/ 92 h 102"/>
                <a:gd name="T40" fmla="*/ 85 w 193"/>
                <a:gd name="T41" fmla="*/ 65 h 102"/>
                <a:gd name="T42" fmla="*/ 114 w 193"/>
                <a:gd name="T43" fmla="*/ 59 h 102"/>
                <a:gd name="T44" fmla="*/ 114 w 193"/>
                <a:gd name="T45" fmla="*/ 88 h 102"/>
                <a:gd name="T46" fmla="*/ 109 w 193"/>
                <a:gd name="T47" fmla="*/ 102 h 102"/>
                <a:gd name="T48" fmla="*/ 148 w 193"/>
                <a:gd name="T49" fmla="*/ 102 h 102"/>
                <a:gd name="T50" fmla="*/ 164 w 193"/>
                <a:gd name="T51" fmla="*/ 101 h 102"/>
                <a:gd name="T52" fmla="*/ 193 w 193"/>
                <a:gd name="T53" fmla="*/ 71 h 102"/>
                <a:gd name="T54" fmla="*/ 168 w 193"/>
                <a:gd name="T55" fmla="*/ 45 h 102"/>
                <a:gd name="T56" fmla="*/ 36 w 193"/>
                <a:gd name="T57" fmla="*/ 66 h 102"/>
                <a:gd name="T58" fmla="*/ 29 w 193"/>
                <a:gd name="T59" fmla="*/ 71 h 102"/>
                <a:gd name="T60" fmla="*/ 46 w 193"/>
                <a:gd name="T61" fmla="*/ 22 h 102"/>
                <a:gd name="T62" fmla="*/ 59 w 193"/>
                <a:gd name="T63" fmla="*/ 58 h 102"/>
                <a:gd name="T64" fmla="*/ 36 w 193"/>
                <a:gd name="T65" fmla="*/ 66 h 102"/>
                <a:gd name="T66" fmla="*/ 137 w 193"/>
                <a:gd name="T67" fmla="*/ 13 h 102"/>
                <a:gd name="T68" fmla="*/ 145 w 193"/>
                <a:gd name="T69" fmla="*/ 12 h 102"/>
                <a:gd name="T70" fmla="*/ 163 w 193"/>
                <a:gd name="T71" fmla="*/ 25 h 102"/>
                <a:gd name="T72" fmla="*/ 151 w 193"/>
                <a:gd name="T73" fmla="*/ 39 h 102"/>
                <a:gd name="T74" fmla="*/ 137 w 193"/>
                <a:gd name="T75" fmla="*/ 42 h 102"/>
                <a:gd name="T76" fmla="*/ 137 w 193"/>
                <a:gd name="T77" fmla="*/ 13 h 102"/>
                <a:gd name="T78" fmla="*/ 146 w 193"/>
                <a:gd name="T79" fmla="*/ 90 h 102"/>
                <a:gd name="T80" fmla="*/ 137 w 193"/>
                <a:gd name="T81" fmla="*/ 90 h 102"/>
                <a:gd name="T82" fmla="*/ 137 w 193"/>
                <a:gd name="T83" fmla="*/ 55 h 102"/>
                <a:gd name="T84" fmla="*/ 150 w 193"/>
                <a:gd name="T85" fmla="*/ 53 h 102"/>
                <a:gd name="T86" fmla="*/ 169 w 193"/>
                <a:gd name="T87" fmla="*/ 72 h 102"/>
                <a:gd name="T88" fmla="*/ 146 w 193"/>
                <a:gd name="T89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02">
                  <a:moveTo>
                    <a:pt x="168" y="45"/>
                  </a:moveTo>
                  <a:cubicBezTo>
                    <a:pt x="182" y="40"/>
                    <a:pt x="187" y="32"/>
                    <a:pt x="187" y="23"/>
                  </a:cubicBezTo>
                  <a:cubicBezTo>
                    <a:pt x="187" y="7"/>
                    <a:pt x="173" y="0"/>
                    <a:pt x="15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4"/>
                    <a:pt x="114" y="8"/>
                    <a:pt x="114" y="1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48"/>
                    <a:pt x="91" y="50"/>
                    <a:pt x="81" y="53"/>
                  </a:cubicBezTo>
                  <a:cubicBezTo>
                    <a:pt x="72" y="28"/>
                    <a:pt x="62" y="0"/>
                    <a:pt x="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3"/>
                    <a:pt x="36" y="7"/>
                    <a:pt x="34" y="1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4" y="97"/>
                    <a:pt x="0" y="102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0" y="99"/>
                    <a:pt x="21" y="96"/>
                    <a:pt x="22" y="94"/>
                  </a:cubicBezTo>
                  <a:cubicBezTo>
                    <a:pt x="24" y="87"/>
                    <a:pt x="29" y="83"/>
                    <a:pt x="35" y="81"/>
                  </a:cubicBezTo>
                  <a:cubicBezTo>
                    <a:pt x="43" y="77"/>
                    <a:pt x="57" y="73"/>
                    <a:pt x="63" y="71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90"/>
                    <a:pt x="73" y="98"/>
                    <a:pt x="7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97" y="96"/>
                    <a:pt x="95" y="92"/>
                    <a:pt x="95" y="92"/>
                  </a:cubicBezTo>
                  <a:cubicBezTo>
                    <a:pt x="94" y="90"/>
                    <a:pt x="90" y="79"/>
                    <a:pt x="85" y="65"/>
                  </a:cubicBezTo>
                  <a:cubicBezTo>
                    <a:pt x="94" y="63"/>
                    <a:pt x="104" y="61"/>
                    <a:pt x="114" y="59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4" y="93"/>
                    <a:pt x="112" y="98"/>
                    <a:pt x="109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2"/>
                    <a:pt x="160" y="102"/>
                    <a:pt x="164" y="101"/>
                  </a:cubicBezTo>
                  <a:cubicBezTo>
                    <a:pt x="181" y="98"/>
                    <a:pt x="193" y="90"/>
                    <a:pt x="193" y="71"/>
                  </a:cubicBezTo>
                  <a:cubicBezTo>
                    <a:pt x="193" y="58"/>
                    <a:pt x="184" y="49"/>
                    <a:pt x="168" y="45"/>
                  </a:cubicBezTo>
                  <a:moveTo>
                    <a:pt x="36" y="66"/>
                  </a:moveTo>
                  <a:cubicBezTo>
                    <a:pt x="34" y="67"/>
                    <a:pt x="31" y="69"/>
                    <a:pt x="29" y="71"/>
                  </a:cubicBezTo>
                  <a:cubicBezTo>
                    <a:pt x="35" y="55"/>
                    <a:pt x="42" y="32"/>
                    <a:pt x="46" y="2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60"/>
                    <a:pt x="43" y="63"/>
                    <a:pt x="36" y="66"/>
                  </a:cubicBezTo>
                  <a:close/>
                  <a:moveTo>
                    <a:pt x="137" y="13"/>
                  </a:moveTo>
                  <a:cubicBezTo>
                    <a:pt x="141" y="12"/>
                    <a:pt x="142" y="12"/>
                    <a:pt x="145" y="12"/>
                  </a:cubicBezTo>
                  <a:cubicBezTo>
                    <a:pt x="157" y="12"/>
                    <a:pt x="163" y="18"/>
                    <a:pt x="163" y="25"/>
                  </a:cubicBezTo>
                  <a:cubicBezTo>
                    <a:pt x="163" y="32"/>
                    <a:pt x="159" y="36"/>
                    <a:pt x="151" y="39"/>
                  </a:cubicBezTo>
                  <a:cubicBezTo>
                    <a:pt x="148" y="40"/>
                    <a:pt x="142" y="41"/>
                    <a:pt x="137" y="42"/>
                  </a:cubicBezTo>
                  <a:lnTo>
                    <a:pt x="137" y="13"/>
                  </a:lnTo>
                  <a:close/>
                  <a:moveTo>
                    <a:pt x="146" y="90"/>
                  </a:moveTo>
                  <a:cubicBezTo>
                    <a:pt x="137" y="90"/>
                    <a:pt x="137" y="90"/>
                    <a:pt x="137" y="90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40" y="55"/>
                    <a:pt x="146" y="54"/>
                    <a:pt x="150" y="53"/>
                  </a:cubicBezTo>
                  <a:cubicBezTo>
                    <a:pt x="161" y="56"/>
                    <a:pt x="169" y="60"/>
                    <a:pt x="169" y="72"/>
                  </a:cubicBezTo>
                  <a:cubicBezTo>
                    <a:pt x="169" y="86"/>
                    <a:pt x="159" y="90"/>
                    <a:pt x="146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217613" y="1249363"/>
              <a:ext cx="96838" cy="309562"/>
            </a:xfrm>
            <a:custGeom>
              <a:avLst/>
              <a:gdLst>
                <a:gd name="T0" fmla="*/ 0 w 33"/>
                <a:gd name="T1" fmla="*/ 102 h 102"/>
                <a:gd name="T2" fmla="*/ 5 w 33"/>
                <a:gd name="T3" fmla="*/ 88 h 102"/>
                <a:gd name="T4" fmla="*/ 5 w 33"/>
                <a:gd name="T5" fmla="*/ 14 h 102"/>
                <a:gd name="T6" fmla="*/ 0 w 33"/>
                <a:gd name="T7" fmla="*/ 0 h 102"/>
                <a:gd name="T8" fmla="*/ 33 w 33"/>
                <a:gd name="T9" fmla="*/ 0 h 102"/>
                <a:gd name="T10" fmla="*/ 27 w 33"/>
                <a:gd name="T11" fmla="*/ 14 h 102"/>
                <a:gd name="T12" fmla="*/ 27 w 33"/>
                <a:gd name="T13" fmla="*/ 88 h 102"/>
                <a:gd name="T14" fmla="*/ 32 w 33"/>
                <a:gd name="T15" fmla="*/ 102 h 102"/>
                <a:gd name="T16" fmla="*/ 0 w 33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2">
                  <a:moveTo>
                    <a:pt x="0" y="102"/>
                  </a:moveTo>
                  <a:cubicBezTo>
                    <a:pt x="5" y="95"/>
                    <a:pt x="5" y="88"/>
                    <a:pt x="5" y="8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7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7"/>
                    <a:pt x="27" y="14"/>
                    <a:pt x="27" y="1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95"/>
                    <a:pt x="32" y="10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E5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2068513" y="1339850"/>
              <a:ext cx="239713" cy="219075"/>
            </a:xfrm>
            <a:custGeom>
              <a:avLst/>
              <a:gdLst>
                <a:gd name="T0" fmla="*/ 81 w 81"/>
                <a:gd name="T1" fmla="*/ 0 h 72"/>
                <a:gd name="T2" fmla="*/ 59 w 81"/>
                <a:gd name="T3" fmla="*/ 0 h 72"/>
                <a:gd name="T4" fmla="*/ 59 w 81"/>
                <a:gd name="T5" fmla="*/ 13 h 72"/>
                <a:gd name="T6" fmla="*/ 44 w 81"/>
                <a:gd name="T7" fmla="*/ 51 h 72"/>
                <a:gd name="T8" fmla="*/ 29 w 81"/>
                <a:gd name="T9" fmla="*/ 13 h 72"/>
                <a:gd name="T10" fmla="*/ 29 w 81"/>
                <a:gd name="T11" fmla="*/ 0 h 72"/>
                <a:gd name="T12" fmla="*/ 0 w 81"/>
                <a:gd name="T13" fmla="*/ 0 h 72"/>
                <a:gd name="T14" fmla="*/ 8 w 81"/>
                <a:gd name="T15" fmla="*/ 13 h 72"/>
                <a:gd name="T16" fmla="*/ 32 w 81"/>
                <a:gd name="T17" fmla="*/ 72 h 72"/>
                <a:gd name="T18" fmla="*/ 51 w 81"/>
                <a:gd name="T19" fmla="*/ 72 h 72"/>
                <a:gd name="T20" fmla="*/ 54 w 81"/>
                <a:gd name="T21" fmla="*/ 62 h 72"/>
                <a:gd name="T22" fmla="*/ 54 w 81"/>
                <a:gd name="T23" fmla="*/ 62 h 72"/>
                <a:gd name="T24" fmla="*/ 74 w 81"/>
                <a:gd name="T25" fmla="*/ 13 h 72"/>
                <a:gd name="T26" fmla="*/ 81 w 81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72">
                  <a:moveTo>
                    <a:pt x="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0" y="8"/>
                    <a:pt x="59" y="1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7" y="8"/>
                    <a:pt x="27" y="3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7" y="9"/>
                    <a:pt x="8" y="1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2" y="67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5" y="9"/>
                    <a:pt x="78" y="4"/>
                    <a:pt x="81" y="0"/>
                  </a:cubicBezTo>
                </a:path>
              </a:pathLst>
            </a:custGeom>
            <a:solidFill>
              <a:srgbClr val="E5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860550" y="1331913"/>
              <a:ext cx="219075" cy="233362"/>
            </a:xfrm>
            <a:custGeom>
              <a:avLst/>
              <a:gdLst>
                <a:gd name="T0" fmla="*/ 73 w 74"/>
                <a:gd name="T1" fmla="*/ 41 h 77"/>
                <a:gd name="T2" fmla="*/ 37 w 74"/>
                <a:gd name="T3" fmla="*/ 0 h 77"/>
                <a:gd name="T4" fmla="*/ 0 w 74"/>
                <a:gd name="T5" fmla="*/ 37 h 77"/>
                <a:gd name="T6" fmla="*/ 43 w 74"/>
                <a:gd name="T7" fmla="*/ 77 h 77"/>
                <a:gd name="T8" fmla="*/ 72 w 74"/>
                <a:gd name="T9" fmla="*/ 70 h 77"/>
                <a:gd name="T10" fmla="*/ 66 w 74"/>
                <a:gd name="T11" fmla="*/ 56 h 77"/>
                <a:gd name="T12" fmla="*/ 45 w 74"/>
                <a:gd name="T13" fmla="*/ 62 h 77"/>
                <a:gd name="T14" fmla="*/ 21 w 74"/>
                <a:gd name="T15" fmla="*/ 43 h 77"/>
                <a:gd name="T16" fmla="*/ 51 w 74"/>
                <a:gd name="T17" fmla="*/ 43 h 77"/>
                <a:gd name="T18" fmla="*/ 73 w 74"/>
                <a:gd name="T19" fmla="*/ 41 h 77"/>
                <a:gd name="T20" fmla="*/ 21 w 74"/>
                <a:gd name="T21" fmla="*/ 31 h 77"/>
                <a:gd name="T22" fmla="*/ 37 w 74"/>
                <a:gd name="T23" fmla="*/ 13 h 77"/>
                <a:gd name="T24" fmla="*/ 52 w 74"/>
                <a:gd name="T25" fmla="*/ 31 h 77"/>
                <a:gd name="T26" fmla="*/ 42 w 74"/>
                <a:gd name="T27" fmla="*/ 31 h 77"/>
                <a:gd name="T28" fmla="*/ 21 w 74"/>
                <a:gd name="T29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7">
                  <a:moveTo>
                    <a:pt x="73" y="41"/>
                  </a:moveTo>
                  <a:cubicBezTo>
                    <a:pt x="74" y="26"/>
                    <a:pt x="70" y="0"/>
                    <a:pt x="37" y="0"/>
                  </a:cubicBezTo>
                  <a:cubicBezTo>
                    <a:pt x="10" y="0"/>
                    <a:pt x="0" y="19"/>
                    <a:pt x="0" y="37"/>
                  </a:cubicBezTo>
                  <a:cubicBezTo>
                    <a:pt x="0" y="61"/>
                    <a:pt x="13" y="77"/>
                    <a:pt x="43" y="77"/>
                  </a:cubicBezTo>
                  <a:cubicBezTo>
                    <a:pt x="56" y="77"/>
                    <a:pt x="66" y="73"/>
                    <a:pt x="72" y="7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0" y="59"/>
                    <a:pt x="53" y="62"/>
                    <a:pt x="45" y="62"/>
                  </a:cubicBezTo>
                  <a:cubicBezTo>
                    <a:pt x="31" y="62"/>
                    <a:pt x="23" y="57"/>
                    <a:pt x="2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61" y="43"/>
                    <a:pt x="70" y="43"/>
                    <a:pt x="73" y="41"/>
                  </a:cubicBezTo>
                  <a:moveTo>
                    <a:pt x="21" y="31"/>
                  </a:moveTo>
                  <a:cubicBezTo>
                    <a:pt x="22" y="19"/>
                    <a:pt x="27" y="13"/>
                    <a:pt x="37" y="13"/>
                  </a:cubicBezTo>
                  <a:cubicBezTo>
                    <a:pt x="47" y="13"/>
                    <a:pt x="52" y="21"/>
                    <a:pt x="52" y="31"/>
                  </a:cubicBezTo>
                  <a:cubicBezTo>
                    <a:pt x="52" y="31"/>
                    <a:pt x="48" y="31"/>
                    <a:pt x="42" y="31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E5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1338263" y="1338263"/>
              <a:ext cx="228600" cy="220662"/>
            </a:xfrm>
            <a:custGeom>
              <a:avLst/>
              <a:gdLst>
                <a:gd name="T0" fmla="*/ 48 w 77"/>
                <a:gd name="T1" fmla="*/ 73 h 73"/>
                <a:gd name="T2" fmla="*/ 77 w 77"/>
                <a:gd name="T3" fmla="*/ 73 h 73"/>
                <a:gd name="T4" fmla="*/ 73 w 77"/>
                <a:gd name="T5" fmla="*/ 60 h 73"/>
                <a:gd name="T6" fmla="*/ 73 w 77"/>
                <a:gd name="T7" fmla="*/ 22 h 73"/>
                <a:gd name="T8" fmla="*/ 50 w 77"/>
                <a:gd name="T9" fmla="*/ 0 h 73"/>
                <a:gd name="T10" fmla="*/ 25 w 77"/>
                <a:gd name="T11" fmla="*/ 10 h 73"/>
                <a:gd name="T12" fmla="*/ 25 w 77"/>
                <a:gd name="T13" fmla="*/ 1 h 73"/>
                <a:gd name="T14" fmla="*/ 0 w 77"/>
                <a:gd name="T15" fmla="*/ 1 h 73"/>
                <a:gd name="T16" fmla="*/ 5 w 77"/>
                <a:gd name="T17" fmla="*/ 14 h 73"/>
                <a:gd name="T18" fmla="*/ 5 w 77"/>
                <a:gd name="T19" fmla="*/ 60 h 73"/>
                <a:gd name="T20" fmla="*/ 0 w 77"/>
                <a:gd name="T21" fmla="*/ 73 h 73"/>
                <a:gd name="T22" fmla="*/ 30 w 77"/>
                <a:gd name="T23" fmla="*/ 73 h 73"/>
                <a:gd name="T24" fmla="*/ 25 w 77"/>
                <a:gd name="T25" fmla="*/ 60 h 73"/>
                <a:gd name="T26" fmla="*/ 25 w 77"/>
                <a:gd name="T27" fmla="*/ 22 h 73"/>
                <a:gd name="T28" fmla="*/ 40 w 77"/>
                <a:gd name="T29" fmla="*/ 15 h 73"/>
                <a:gd name="T30" fmla="*/ 52 w 77"/>
                <a:gd name="T31" fmla="*/ 28 h 73"/>
                <a:gd name="T32" fmla="*/ 52 w 77"/>
                <a:gd name="T33" fmla="*/ 60 h 73"/>
                <a:gd name="T34" fmla="*/ 48 w 77"/>
                <a:gd name="T3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3">
                  <a:moveTo>
                    <a:pt x="48" y="73"/>
                  </a:moveTo>
                  <a:cubicBezTo>
                    <a:pt x="77" y="73"/>
                    <a:pt x="77" y="73"/>
                    <a:pt x="77" y="73"/>
                  </a:cubicBezTo>
                  <a:cubicBezTo>
                    <a:pt x="73" y="67"/>
                    <a:pt x="73" y="61"/>
                    <a:pt x="73" y="60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8"/>
                    <a:pt x="65" y="0"/>
                    <a:pt x="50" y="0"/>
                  </a:cubicBezTo>
                  <a:cubicBezTo>
                    <a:pt x="40" y="0"/>
                    <a:pt x="31" y="4"/>
                    <a:pt x="25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5" y="14"/>
                    <a:pt x="5" y="1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7"/>
                    <a:pt x="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67"/>
                    <a:pt x="25" y="61"/>
                    <a:pt x="25" y="6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8"/>
                    <a:pt x="34" y="15"/>
                    <a:pt x="40" y="15"/>
                  </a:cubicBezTo>
                  <a:cubicBezTo>
                    <a:pt x="49" y="15"/>
                    <a:pt x="52" y="20"/>
                    <a:pt x="52" y="2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1"/>
                    <a:pt x="52" y="67"/>
                    <a:pt x="48" y="73"/>
                  </a:cubicBezTo>
                </a:path>
              </a:pathLst>
            </a:custGeom>
            <a:solidFill>
              <a:srgbClr val="E5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1597025" y="1249363"/>
              <a:ext cx="242888" cy="309562"/>
            </a:xfrm>
            <a:custGeom>
              <a:avLst/>
              <a:gdLst>
                <a:gd name="T0" fmla="*/ 37 w 82"/>
                <a:gd name="T1" fmla="*/ 54 h 102"/>
                <a:gd name="T2" fmla="*/ 59 w 82"/>
                <a:gd name="T3" fmla="*/ 72 h 102"/>
                <a:gd name="T4" fmla="*/ 36 w 82"/>
                <a:gd name="T5" fmla="*/ 90 h 102"/>
                <a:gd name="T6" fmla="*/ 26 w 82"/>
                <a:gd name="T7" fmla="*/ 90 h 102"/>
                <a:gd name="T8" fmla="*/ 26 w 82"/>
                <a:gd name="T9" fmla="*/ 54 h 102"/>
                <a:gd name="T10" fmla="*/ 37 w 82"/>
                <a:gd name="T11" fmla="*/ 54 h 102"/>
                <a:gd name="T12" fmla="*/ 34 w 82"/>
                <a:gd name="T13" fmla="*/ 12 h 102"/>
                <a:gd name="T14" fmla="*/ 53 w 82"/>
                <a:gd name="T15" fmla="*/ 26 h 102"/>
                <a:gd name="T16" fmla="*/ 35 w 82"/>
                <a:gd name="T17" fmla="*/ 41 h 102"/>
                <a:gd name="T18" fmla="*/ 26 w 82"/>
                <a:gd name="T19" fmla="*/ 41 h 102"/>
                <a:gd name="T20" fmla="*/ 26 w 82"/>
                <a:gd name="T21" fmla="*/ 12 h 102"/>
                <a:gd name="T22" fmla="*/ 34 w 82"/>
                <a:gd name="T23" fmla="*/ 12 h 102"/>
                <a:gd name="T24" fmla="*/ 37 w 82"/>
                <a:gd name="T25" fmla="*/ 102 h 102"/>
                <a:gd name="T26" fmla="*/ 54 w 82"/>
                <a:gd name="T27" fmla="*/ 101 h 102"/>
                <a:gd name="T28" fmla="*/ 82 w 82"/>
                <a:gd name="T29" fmla="*/ 72 h 102"/>
                <a:gd name="T30" fmla="*/ 58 w 82"/>
                <a:gd name="T31" fmla="*/ 45 h 102"/>
                <a:gd name="T32" fmla="*/ 76 w 82"/>
                <a:gd name="T33" fmla="*/ 24 h 102"/>
                <a:gd name="T34" fmla="*/ 39 w 82"/>
                <a:gd name="T35" fmla="*/ 0 h 102"/>
                <a:gd name="T36" fmla="*/ 0 w 82"/>
                <a:gd name="T37" fmla="*/ 0 h 102"/>
                <a:gd name="T38" fmla="*/ 4 w 82"/>
                <a:gd name="T39" fmla="*/ 14 h 102"/>
                <a:gd name="T40" fmla="*/ 4 w 82"/>
                <a:gd name="T41" fmla="*/ 88 h 102"/>
                <a:gd name="T42" fmla="*/ 0 w 82"/>
                <a:gd name="T43" fmla="*/ 102 h 102"/>
                <a:gd name="T44" fmla="*/ 37 w 82"/>
                <a:gd name="T4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102">
                  <a:moveTo>
                    <a:pt x="37" y="54"/>
                  </a:moveTo>
                  <a:cubicBezTo>
                    <a:pt x="51" y="54"/>
                    <a:pt x="59" y="61"/>
                    <a:pt x="59" y="72"/>
                  </a:cubicBezTo>
                  <a:cubicBezTo>
                    <a:pt x="59" y="82"/>
                    <a:pt x="53" y="90"/>
                    <a:pt x="3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54"/>
                    <a:pt x="26" y="54"/>
                    <a:pt x="26" y="54"/>
                  </a:cubicBezTo>
                  <a:lnTo>
                    <a:pt x="37" y="54"/>
                  </a:lnTo>
                  <a:close/>
                  <a:moveTo>
                    <a:pt x="34" y="12"/>
                  </a:moveTo>
                  <a:cubicBezTo>
                    <a:pt x="47" y="12"/>
                    <a:pt x="53" y="17"/>
                    <a:pt x="53" y="26"/>
                  </a:cubicBezTo>
                  <a:cubicBezTo>
                    <a:pt x="53" y="36"/>
                    <a:pt x="48" y="41"/>
                    <a:pt x="35" y="41"/>
                  </a:cubicBezTo>
                  <a:cubicBezTo>
                    <a:pt x="33" y="41"/>
                    <a:pt x="29" y="41"/>
                    <a:pt x="26" y="41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34" y="12"/>
                  </a:lnTo>
                  <a:close/>
                  <a:moveTo>
                    <a:pt x="37" y="102"/>
                  </a:moveTo>
                  <a:cubicBezTo>
                    <a:pt x="43" y="102"/>
                    <a:pt x="49" y="102"/>
                    <a:pt x="54" y="101"/>
                  </a:cubicBezTo>
                  <a:cubicBezTo>
                    <a:pt x="70" y="98"/>
                    <a:pt x="82" y="90"/>
                    <a:pt x="82" y="72"/>
                  </a:cubicBezTo>
                  <a:cubicBezTo>
                    <a:pt x="82" y="57"/>
                    <a:pt x="73" y="50"/>
                    <a:pt x="58" y="45"/>
                  </a:cubicBezTo>
                  <a:cubicBezTo>
                    <a:pt x="71" y="40"/>
                    <a:pt x="76" y="33"/>
                    <a:pt x="76" y="24"/>
                  </a:cubicBezTo>
                  <a:cubicBezTo>
                    <a:pt x="76" y="8"/>
                    <a:pt x="6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4" y="10"/>
                    <a:pt x="4" y="1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3"/>
                    <a:pt x="3" y="98"/>
                    <a:pt x="0" y="102"/>
                  </a:cubicBezTo>
                  <a:lnTo>
                    <a:pt x="37" y="102"/>
                  </a:lnTo>
                  <a:close/>
                </a:path>
              </a:pathLst>
            </a:custGeom>
            <a:solidFill>
              <a:srgbClr val="E5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312" y="1746136"/>
            <a:ext cx="8200572" cy="2013857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lnSpc>
                <a:spcPts val="5250"/>
              </a:lnSpc>
              <a:defRPr lang="en-US" sz="5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888" y="4329822"/>
            <a:ext cx="4361543" cy="494364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2995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2175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hre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9896"/>
            <a:ext cx="2641600" cy="1379254"/>
          </a:xfrm>
        </p:spPr>
        <p:txBody>
          <a:bodyPr anchor="ctr" anchorCtr="0">
            <a:noAutofit/>
          </a:bodyPr>
          <a:lstStyle>
            <a:lvl1pPr algn="l">
              <a:defRPr sz="32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88" y="1691451"/>
            <a:ext cx="4698999" cy="17961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" y="-1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3" name="Rectangle 12"/>
          <p:cNvSpPr/>
          <p:nvPr/>
        </p:nvSpPr>
        <p:spPr>
          <a:xfrm>
            <a:off x="2286001" y="-1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4" name="Rectangle 13"/>
          <p:cNvSpPr/>
          <p:nvPr/>
        </p:nvSpPr>
        <p:spPr>
          <a:xfrm>
            <a:off x="4572003" y="-1"/>
            <a:ext cx="2285999" cy="84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5" name="Rectangle 14"/>
          <p:cNvSpPr/>
          <p:nvPr/>
        </p:nvSpPr>
        <p:spPr>
          <a:xfrm>
            <a:off x="6858002" y="-1"/>
            <a:ext cx="2285999" cy="84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6" name="Rectangle 15"/>
          <p:cNvSpPr/>
          <p:nvPr/>
        </p:nvSpPr>
        <p:spPr>
          <a:xfrm>
            <a:off x="3422877" y="1682951"/>
            <a:ext cx="58284" cy="1813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-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03650" cy="326350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731733" y="1369219"/>
            <a:ext cx="3803650" cy="326350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2" hasCustomPrompt="1"/>
          </p:nvPr>
        </p:nvSpPr>
        <p:spPr>
          <a:xfrm>
            <a:off x="463550" y="2101453"/>
            <a:ext cx="8185150" cy="263247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8650" y="1377553"/>
            <a:ext cx="6518275" cy="736600"/>
          </a:xfrm>
        </p:spPr>
        <p:txBody>
          <a:bodyPr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1" y="0"/>
            <a:ext cx="4572001" cy="51434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5900"/>
            <a:ext cx="3637359" cy="92471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B0223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" y="-1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0" name="Rectangle 9"/>
          <p:cNvSpPr/>
          <p:nvPr/>
        </p:nvSpPr>
        <p:spPr>
          <a:xfrm>
            <a:off x="2286001" y="-1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8650" y="1431641"/>
            <a:ext cx="3638550" cy="1808764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  <a:lvl2pPr marL="0" indent="0">
              <a:buNone/>
              <a:defRPr sz="1050" baseline="0">
                <a:solidFill>
                  <a:schemeClr val="accent3"/>
                </a:solidFill>
              </a:defRPr>
            </a:lvl2pPr>
            <a:lvl3pPr>
              <a:defRPr sz="900" baseline="0"/>
            </a:lvl3pPr>
            <a:lvl4pPr>
              <a:defRPr sz="900" baseline="0"/>
            </a:lvl4pPr>
            <a:lvl5pPr>
              <a:defRPr sz="90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" y="-1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86001" y="-1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" y="-1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4" name="Rectangle 13"/>
          <p:cNvSpPr/>
          <p:nvPr/>
        </p:nvSpPr>
        <p:spPr>
          <a:xfrm>
            <a:off x="2286001" y="-1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5" name="Rectangle 14"/>
          <p:cNvSpPr/>
          <p:nvPr/>
        </p:nvSpPr>
        <p:spPr>
          <a:xfrm>
            <a:off x="4572003" y="-1"/>
            <a:ext cx="2285999" cy="84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6" name="Rectangle 15"/>
          <p:cNvSpPr/>
          <p:nvPr/>
        </p:nvSpPr>
        <p:spPr>
          <a:xfrm>
            <a:off x="6858002" y="-1"/>
            <a:ext cx="2285999" cy="84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9521" y="4730750"/>
            <a:ext cx="2852057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 2017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" y="-1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86001" y="-1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572003" y="-1"/>
            <a:ext cx="2285999" cy="84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58002" y="-1"/>
            <a:ext cx="2285999" cy="84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 cstate="screen"/>
          <a:stretch>
            <a:fillRect/>
          </a:stretch>
        </p:blipFill>
        <p:spPr>
          <a:xfrm>
            <a:off x="609599" y="4838700"/>
            <a:ext cx="793389" cy="144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None/>
        <a:defRPr sz="1200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266700" indent="-11811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428625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–"/>
        <a:defRPr sz="1200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64643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Testing Automation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Appium + Android Studio + App Center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0729" y="1369219"/>
            <a:ext cx="5102066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5555" y="2496979"/>
            <a:ext cx="4071938" cy="1007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999" y="1369219"/>
            <a:ext cx="4591526" cy="3263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3194" y="3231833"/>
            <a:ext cx="4297204" cy="120157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21" name="Line Callout 1 20"/>
          <p:cNvSpPr/>
          <p:nvPr/>
        </p:nvSpPr>
        <p:spPr>
          <a:xfrm>
            <a:off x="5652612" y="2550319"/>
            <a:ext cx="881539" cy="382905"/>
          </a:xfrm>
          <a:prstGeom prst="borderCallout1">
            <a:avLst>
              <a:gd name="adj1" fmla="val 92288"/>
              <a:gd name="adj2" fmla="val 69908"/>
              <a:gd name="adj3" fmla="val 179477"/>
              <a:gd name="adj4" fmla="val 6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Past record code</a:t>
            </a:r>
            <a:endParaRPr lang="en-US" altLang="en-US"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3660" y="1369060"/>
            <a:ext cx="6455410" cy="326326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97156" y="1597819"/>
            <a:ext cx="1930241" cy="382905"/>
          </a:xfrm>
          <a:prstGeom prst="borderCallout1">
            <a:avLst>
              <a:gd name="adj1" fmla="val 92288"/>
              <a:gd name="adj2" fmla="val 69908"/>
              <a:gd name="adj3" fmla="val 259991"/>
              <a:gd name="adj4" fmla="val 96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50"/>
              <a:t>access project backlog and click in a workitem</a:t>
            </a:r>
            <a:endParaRPr lang="" altLang="en-US"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230" y="1369060"/>
            <a:ext cx="6986270" cy="326326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267325" y="3362960"/>
            <a:ext cx="2016760" cy="592455"/>
          </a:xfrm>
          <a:prstGeom prst="borderCallout1">
            <a:avLst>
              <a:gd name="adj1" fmla="val 8250"/>
              <a:gd name="adj2" fmla="val 20034"/>
              <a:gd name="adj3" fmla="val -60342"/>
              <a:gd name="adj4" fmla="val -94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50"/>
              <a:t>In workitem acceptance criteria get test scenarios, write with BDD approach</a:t>
            </a:r>
            <a:endParaRPr lang="" altLang="en-US"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6280" y="1369060"/>
            <a:ext cx="2630170" cy="3263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sp>
        <p:nvSpPr>
          <p:cNvPr id="6" name="Line Callout 1 5"/>
          <p:cNvSpPr/>
          <p:nvPr/>
        </p:nvSpPr>
        <p:spPr>
          <a:xfrm>
            <a:off x="6415405" y="2018030"/>
            <a:ext cx="2016760" cy="592455"/>
          </a:xfrm>
          <a:prstGeom prst="borderCallout1">
            <a:avLst>
              <a:gd name="adj1" fmla="val 89496"/>
              <a:gd name="adj2" fmla="val 12657"/>
              <a:gd name="adj3" fmla="val 281243"/>
              <a:gd name="adj4" fmla="val -43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50"/>
              <a:t>Paste the acceptance criteria in feature files and refactor to cucumber sintax</a:t>
            </a:r>
            <a:endParaRPr lang="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0253" y="1369219"/>
            <a:ext cx="5103019" cy="3263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140744" y="2409349"/>
            <a:ext cx="4849654" cy="222361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21" name="Line Callout 1 20"/>
          <p:cNvSpPr/>
          <p:nvPr/>
        </p:nvSpPr>
        <p:spPr>
          <a:xfrm>
            <a:off x="5490211" y="1647349"/>
            <a:ext cx="1930241" cy="382905"/>
          </a:xfrm>
          <a:prstGeom prst="borderCallout1">
            <a:avLst>
              <a:gd name="adj1" fmla="val 92288"/>
              <a:gd name="adj2" fmla="val 69908"/>
              <a:gd name="adj3" fmla="val 179477"/>
              <a:gd name="adj4" fmla="val 6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slice record code into cucumber scenarios steps</a:t>
            </a:r>
            <a:endParaRPr lang="en-US" altLang="en-US" sz="1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735" y="1369219"/>
            <a:ext cx="5763578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Appim (http://appium.io/):</a:t>
            </a:r>
            <a:endParaRPr lang="en-US" altLang="en-US"/>
          </a:p>
          <a:p>
            <a:pPr lvl="1"/>
            <a:r>
              <a:rPr lang="en-US" altLang="en-US"/>
              <a:t>Download appium desktop (https://github.com/appium/appium-desktop/releases/tag/v1.13.0)</a:t>
            </a:r>
            <a:endParaRPr lang="en-US" altLang="en-US"/>
          </a:p>
          <a:p>
            <a:pPr lvl="1"/>
            <a:r>
              <a:rPr lang="en-US" altLang="en-US"/>
              <a:t>Dowload appium java client (http://appium.io/downloads.html)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 Desktop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0133" y="1086802"/>
            <a:ext cx="3518535" cy="3546158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33939" y="2169795"/>
            <a:ext cx="3434239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15"/>
              <a:t>Create a local server to communicate with devices</a:t>
            </a:r>
            <a:endParaRPr lang="en-US" altLang="en-US" sz="1015"/>
          </a:p>
          <a:p>
            <a:endParaRPr lang="en-US" altLang="en-US" sz="1015"/>
          </a:p>
          <a:p>
            <a:r>
              <a:rPr lang="en-US" altLang="en-US" sz="1015"/>
              <a:t>Inspect app element</a:t>
            </a:r>
            <a:endParaRPr lang="en-US" altLang="en-US" sz="1015"/>
          </a:p>
          <a:p>
            <a:endParaRPr lang="en-US" altLang="en-US" sz="1015"/>
          </a:p>
          <a:p>
            <a:r>
              <a:rPr lang="en-US" altLang="en-US" sz="1015"/>
              <a:t>Create automation flow and export to JAVA</a:t>
            </a:r>
            <a:endParaRPr lang="en-US" altLang="en-US" sz="101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 inspect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02092"/>
            <a:ext cx="5093018" cy="281654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8650" y="1422082"/>
            <a:ext cx="2545080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15"/>
              <a:t>Create desire capabilities form to connect. eg.:</a:t>
            </a:r>
            <a:endParaRPr lang="en-US" altLang="en-US" sz="1015"/>
          </a:p>
          <a:p>
            <a:endParaRPr lang="en-US" altLang="en-US" sz="1015"/>
          </a:p>
          <a:p>
            <a:r>
              <a:rPr lang="en-US" altLang="en-US" sz="1015"/>
              <a:t>{</a:t>
            </a:r>
            <a:endParaRPr lang="en-US" altLang="en-US" sz="1015"/>
          </a:p>
          <a:p>
            <a:r>
              <a:rPr lang="en-US" altLang="en-US" sz="1015"/>
              <a:t>  "deviceName": "EMULATOR_ID",</a:t>
            </a:r>
            <a:endParaRPr lang="en-US" altLang="en-US" sz="1015"/>
          </a:p>
          <a:p>
            <a:r>
              <a:rPr lang="en-US" altLang="en-US" sz="1015"/>
              <a:t>  "platformName": "ANDROID | IOS",</a:t>
            </a:r>
            <a:endParaRPr lang="en-US" altLang="en-US" sz="1015"/>
          </a:p>
          <a:p>
            <a:r>
              <a:rPr lang="en-US" altLang="en-US" sz="1015"/>
              <a:t>  "appPackage": "PACKAGE_NAME",</a:t>
            </a:r>
            <a:endParaRPr lang="en-US" altLang="en-US" sz="1015"/>
          </a:p>
          <a:p>
            <a:r>
              <a:rPr lang="en-US" altLang="en-US" sz="1015"/>
              <a:t>  "appActivity": "ACTIVITY_NAME",</a:t>
            </a:r>
            <a:endParaRPr lang="en-US" altLang="en-US" sz="1015"/>
          </a:p>
          <a:p>
            <a:r>
              <a:rPr lang="en-US" altLang="en-US" sz="1015"/>
              <a:t>  "noReset": BOOLEAN</a:t>
            </a:r>
            <a:endParaRPr lang="en-US" altLang="en-US" sz="1015"/>
          </a:p>
          <a:p>
            <a:r>
              <a:rPr lang="en-US" altLang="en-US" sz="1015"/>
              <a:t>}</a:t>
            </a:r>
            <a:endParaRPr lang="en-US" altLang="en-US" sz="101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 Inspect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348" y="1369219"/>
            <a:ext cx="5868829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 Inspect</a:t>
            </a:r>
            <a:endParaRPr lang="en-US" altLang="en-US"/>
          </a:p>
        </p:txBody>
      </p:sp>
      <p:pic>
        <p:nvPicPr>
          <p:cNvPr id="7" name="Content Placeholder 6" descr="Screenshot from 2019-06-18 11-03-0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1131" y="1433989"/>
            <a:ext cx="5804535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Appium Inspect</a:t>
            </a:r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096" y="1645920"/>
            <a:ext cx="4856798" cy="721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contrast="-42000"/>
          </a:blip>
          <a:stretch>
            <a:fillRect/>
          </a:stretch>
        </p:blipFill>
        <p:spPr>
          <a:xfrm>
            <a:off x="5686902" y="1418749"/>
            <a:ext cx="2164556" cy="326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-42000"/>
          </a:blip>
          <a:stretch>
            <a:fillRect/>
          </a:stretch>
        </p:blipFill>
        <p:spPr>
          <a:xfrm>
            <a:off x="639128" y="3559016"/>
            <a:ext cx="4356735" cy="1012508"/>
          </a:xfrm>
          <a:prstGeom prst="rect">
            <a:avLst/>
          </a:prstGeom>
        </p:spPr>
      </p:pic>
      <p:sp>
        <p:nvSpPr>
          <p:cNvPr id="13" name="Line Callout 1 12"/>
          <p:cNvSpPr/>
          <p:nvPr/>
        </p:nvSpPr>
        <p:spPr>
          <a:xfrm>
            <a:off x="232887" y="2493645"/>
            <a:ext cx="772954" cy="382905"/>
          </a:xfrm>
          <a:prstGeom prst="borderCallout1">
            <a:avLst>
              <a:gd name="adj1" fmla="val 4672"/>
              <a:gd name="adj2" fmla="val 67430"/>
              <a:gd name="adj3" fmla="val -91915"/>
              <a:gd name="adj4" fmla="val 11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Select Elements</a:t>
            </a:r>
            <a:endParaRPr lang="en-US" altLang="en-US" sz="1050"/>
          </a:p>
        </p:txBody>
      </p:sp>
      <p:sp>
        <p:nvSpPr>
          <p:cNvPr id="14" name="Line Callout 1 13"/>
          <p:cNvSpPr/>
          <p:nvPr/>
        </p:nvSpPr>
        <p:spPr>
          <a:xfrm>
            <a:off x="1150620" y="2493645"/>
            <a:ext cx="881539" cy="382905"/>
          </a:xfrm>
          <a:prstGeom prst="borderCallout1">
            <a:avLst>
              <a:gd name="adj1" fmla="val 4672"/>
              <a:gd name="adj2" fmla="val 67430"/>
              <a:gd name="adj3" fmla="val -83333"/>
              <a:gd name="adj4" fmla="val 65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Swipe by coordinates</a:t>
            </a:r>
            <a:endParaRPr lang="en-US" altLang="en-US" sz="1050"/>
          </a:p>
        </p:txBody>
      </p:sp>
      <p:sp>
        <p:nvSpPr>
          <p:cNvPr id="15" name="Line Callout 1 14"/>
          <p:cNvSpPr/>
          <p:nvPr/>
        </p:nvSpPr>
        <p:spPr>
          <a:xfrm>
            <a:off x="2100739" y="2493645"/>
            <a:ext cx="881539" cy="382905"/>
          </a:xfrm>
          <a:prstGeom prst="borderCallout1">
            <a:avLst>
              <a:gd name="adj1" fmla="val -870"/>
              <a:gd name="adj2" fmla="val 33063"/>
              <a:gd name="adj3" fmla="val -69154"/>
              <a:gd name="adj4" fmla="val 15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Tap by coordinates</a:t>
            </a:r>
            <a:endParaRPr lang="en-US" altLang="en-US" sz="1050"/>
          </a:p>
        </p:txBody>
      </p:sp>
      <p:sp>
        <p:nvSpPr>
          <p:cNvPr id="16" name="Line Callout 1 15"/>
          <p:cNvSpPr/>
          <p:nvPr/>
        </p:nvSpPr>
        <p:spPr>
          <a:xfrm>
            <a:off x="1702594" y="1111568"/>
            <a:ext cx="881539" cy="382905"/>
          </a:xfrm>
          <a:prstGeom prst="borderCallout1">
            <a:avLst>
              <a:gd name="adj1" fmla="val 92288"/>
              <a:gd name="adj2" fmla="val 69908"/>
              <a:gd name="adj3" fmla="val 176741"/>
              <a:gd name="adj4" fmla="val 113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Back</a:t>
            </a:r>
            <a:endParaRPr lang="en-US" altLang="en-US" sz="1050"/>
          </a:p>
        </p:txBody>
      </p:sp>
      <p:sp>
        <p:nvSpPr>
          <p:cNvPr id="17" name="Line Callout 1 16"/>
          <p:cNvSpPr/>
          <p:nvPr/>
        </p:nvSpPr>
        <p:spPr>
          <a:xfrm>
            <a:off x="2869406" y="1111568"/>
            <a:ext cx="1141095" cy="382905"/>
          </a:xfrm>
          <a:prstGeom prst="borderCallout1">
            <a:avLst>
              <a:gd name="adj1" fmla="val 92288"/>
              <a:gd name="adj2" fmla="val 69908"/>
              <a:gd name="adj3" fmla="val 224751"/>
              <a:gd name="adj4" fmla="val 27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Refresh Source and Screenshot</a:t>
            </a:r>
            <a:endParaRPr lang="en-US" altLang="en-US" sz="1050"/>
          </a:p>
        </p:txBody>
      </p:sp>
      <p:sp>
        <p:nvSpPr>
          <p:cNvPr id="18" name="Line Callout 1 17"/>
          <p:cNvSpPr/>
          <p:nvPr/>
        </p:nvSpPr>
        <p:spPr>
          <a:xfrm>
            <a:off x="3128963" y="2493645"/>
            <a:ext cx="881539" cy="382905"/>
          </a:xfrm>
          <a:prstGeom prst="borderCallout1">
            <a:avLst>
              <a:gd name="adj1" fmla="val -870"/>
              <a:gd name="adj2" fmla="val 33063"/>
              <a:gd name="adj3" fmla="val -74875"/>
              <a:gd name="adj4" fmla="val 32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Start record</a:t>
            </a:r>
            <a:endParaRPr lang="en-US" altLang="en-US" sz="1050"/>
          </a:p>
        </p:txBody>
      </p:sp>
      <p:sp>
        <p:nvSpPr>
          <p:cNvPr id="19" name="Line Callout 1 18"/>
          <p:cNvSpPr/>
          <p:nvPr/>
        </p:nvSpPr>
        <p:spPr>
          <a:xfrm>
            <a:off x="4364355" y="1111568"/>
            <a:ext cx="881539" cy="382905"/>
          </a:xfrm>
          <a:prstGeom prst="borderCallout1">
            <a:avLst>
              <a:gd name="adj1" fmla="val 95273"/>
              <a:gd name="adj2" fmla="val 10967"/>
              <a:gd name="adj3" fmla="val 179601"/>
              <a:gd name="adj4" fmla="val -54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Search for element</a:t>
            </a:r>
            <a:endParaRPr lang="en-US" altLang="en-US" sz="1050"/>
          </a:p>
        </p:txBody>
      </p:sp>
      <p:sp>
        <p:nvSpPr>
          <p:cNvPr id="20" name="Line Callout 1 19"/>
          <p:cNvSpPr/>
          <p:nvPr/>
        </p:nvSpPr>
        <p:spPr>
          <a:xfrm>
            <a:off x="4131469" y="2493645"/>
            <a:ext cx="1309211" cy="382905"/>
          </a:xfrm>
          <a:prstGeom prst="borderCallout1">
            <a:avLst>
              <a:gd name="adj1" fmla="val -870"/>
              <a:gd name="adj2" fmla="val 33063"/>
              <a:gd name="adj3" fmla="val -77736"/>
              <a:gd name="adj4" fmla="val 22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Copy XML source to clipboard</a:t>
            </a:r>
            <a:endParaRPr lang="en-US" altLang="en-US" sz="1050"/>
          </a:p>
        </p:txBody>
      </p:sp>
      <p:sp>
        <p:nvSpPr>
          <p:cNvPr id="21" name="Line Callout 1 20"/>
          <p:cNvSpPr/>
          <p:nvPr/>
        </p:nvSpPr>
        <p:spPr>
          <a:xfrm>
            <a:off x="3249930" y="3026569"/>
            <a:ext cx="881539" cy="382905"/>
          </a:xfrm>
          <a:prstGeom prst="borderCallout1">
            <a:avLst>
              <a:gd name="adj1" fmla="val 92288"/>
              <a:gd name="adj2" fmla="val 69908"/>
              <a:gd name="adj3" fmla="val 179477"/>
              <a:gd name="adj4" fmla="val 6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/>
              <a:t>Language selector</a:t>
            </a:r>
            <a:endParaRPr lang="en-US" altLang="en-US" sz="1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fells concerns about the project template:</a:t>
            </a:r>
            <a:endParaRPr lang="en-US" altLang="en-US"/>
          </a:p>
          <a:p>
            <a:pPr lvl="1"/>
            <a:r>
              <a:rPr lang="en-US" altLang="en-US"/>
              <a:t>DriverFactory: is a java class to abstract Android driver create. It needs adapt for local environment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RunCucumberTest: is a java runner to enable cucumber in the project. It needs adjust feature folder to run local and refactor to run on app center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Driver is async: the driver run commands in async mode, if you need run in order put your code in a synchronized block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Automation Template Demo</a:t>
            </a:r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0870" y="1369219"/>
            <a:ext cx="2841308" cy="3263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IinBev_4x3_v1">
  <a:themeElements>
    <a:clrScheme name="ABI">
      <a:dk1>
        <a:sysClr val="windowText" lastClr="000000"/>
      </a:dk1>
      <a:lt1>
        <a:sysClr val="window" lastClr="FFFFFF"/>
      </a:lt1>
      <a:dk2>
        <a:srgbClr val="C00000"/>
      </a:dk2>
      <a:lt2>
        <a:srgbClr val="45120F"/>
      </a:lt2>
      <a:accent1>
        <a:srgbClr val="F39C1F"/>
      </a:accent1>
      <a:accent2>
        <a:srgbClr val="DA5926"/>
      </a:accent2>
      <a:accent3>
        <a:srgbClr val="C33827"/>
      </a:accent3>
      <a:accent4>
        <a:srgbClr val="89231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Presentation</Application>
  <PresentationFormat>On-screen Show (16:9)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微软雅黑</vt:lpstr>
      <vt:lpstr>方正黑体_GBK</vt:lpstr>
      <vt:lpstr/>
      <vt:lpstr>Arial Unicode MS</vt:lpstr>
      <vt:lpstr>Calibri</vt:lpstr>
      <vt:lpstr>ABIinBev_4x3_v1</vt:lpstr>
      <vt:lpstr>Testing Automation</vt:lpstr>
      <vt:lpstr>Appium</vt:lpstr>
      <vt:lpstr>Appium Desktop</vt:lpstr>
      <vt:lpstr>Appium inspect</vt:lpstr>
      <vt:lpstr>Appium Inspect</vt:lpstr>
      <vt:lpstr>Appium Inspect</vt:lpstr>
      <vt:lpstr>Appium Inspect</vt:lpstr>
      <vt:lpstr>Automation Template</vt:lpstr>
      <vt:lpstr>Automation Template Demo</vt:lpstr>
      <vt:lpstr>Automation Template Demo</vt:lpstr>
      <vt:lpstr>Automation Template Demo</vt:lpstr>
      <vt:lpstr>Automation Template Demo</vt:lpstr>
      <vt:lpstr>Automation Template Demo</vt:lpstr>
      <vt:lpstr>Automation Template Demo</vt:lpstr>
      <vt:lpstr>Automation Template Demo</vt:lpstr>
      <vt:lpstr>Automation Template Demo</vt:lpstr>
      <vt:lpstr>Automation Template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Sykes</dc:creator>
  <cp:lastModifiedBy>wstrafac</cp:lastModifiedBy>
  <cp:revision>292</cp:revision>
  <cp:lastPrinted>2019-06-18T18:22:06Z</cp:lastPrinted>
  <dcterms:created xsi:type="dcterms:W3CDTF">2019-06-18T18:22:06Z</dcterms:created>
  <dcterms:modified xsi:type="dcterms:W3CDTF">2019-06-18T18:22:06Z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kappaseetharama.r@ad.infosys.com</vt:lpwstr>
  </property>
  <property fmtid="{D5CDD505-2E9C-101B-9397-08002B2CF9AE}" pid="5" name="MSIP_Label_be4b3411-284d-4d31-bd4f-bc13ef7f1fd6_SetDate">
    <vt:lpwstr>2019-04-01T11:24:41.2568740Z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kappaseetharama.r@ad.infosys.com</vt:lpwstr>
  </property>
  <property fmtid="{D5CDD505-2E9C-101B-9397-08002B2CF9AE}" pid="12" name="MSIP_Label_a0819fa7-4367-4500-ba88-dd630d977609_SetDate">
    <vt:lpwstr>2019-04-01T11:24:41.2568740Z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  <property fmtid="{D5CDD505-2E9C-101B-9397-08002B2CF9AE}" pid="18" name="KSOProductBuildVer">
    <vt:lpwstr>1033-11.1.0.8392</vt:lpwstr>
  </property>
</Properties>
</file>