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A06"/>
    <a:srgbClr val="963DAF"/>
    <a:srgbClr val="04072A"/>
    <a:srgbClr val="F40034"/>
    <a:srgbClr val="66D3E2"/>
    <a:srgbClr val="D2199A"/>
    <a:srgbClr val="2A9958"/>
    <a:srgbClr val="084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D0E8C-E7FB-4C9B-8B27-2DDC69742039}" v="85" dt="2024-05-03T14:45:36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1566" y="54"/>
      </p:cViewPr>
      <p:guideLst>
        <p:guide orient="horz" pos="309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Rodrigues Costa" userId="e50bba248d19259f" providerId="LiveId" clId="{0EED0E8C-E7FB-4C9B-8B27-2DDC69742039}"/>
    <pc:docChg chg="undo redo custSel addSld delSld modSld sldOrd">
      <pc:chgData name="Fernando Rodrigues Costa" userId="e50bba248d19259f" providerId="LiveId" clId="{0EED0E8C-E7FB-4C9B-8B27-2DDC69742039}" dt="2024-05-03T14:53:51.667" v="3513" actId="1036"/>
      <pc:docMkLst>
        <pc:docMk/>
      </pc:docMkLst>
      <pc:sldChg chg="addSp delSp modSp mod">
        <pc:chgData name="Fernando Rodrigues Costa" userId="e50bba248d19259f" providerId="LiveId" clId="{0EED0E8C-E7FB-4C9B-8B27-2DDC69742039}" dt="2024-05-03T14:45:50.151" v="3442" actId="478"/>
        <pc:sldMkLst>
          <pc:docMk/>
          <pc:sldMk cId="3553399615" sldId="256"/>
        </pc:sldMkLst>
        <pc:spChg chg="del">
          <ac:chgData name="Fernando Rodrigues Costa" userId="e50bba248d19259f" providerId="LiveId" clId="{0EED0E8C-E7FB-4C9B-8B27-2DDC69742039}" dt="2024-05-02T14:04:30.255" v="0" actId="478"/>
          <ac:spMkLst>
            <pc:docMk/>
            <pc:sldMk cId="3553399615" sldId="256"/>
            <ac:spMk id="2" creationId="{828918B2-CD8B-39AC-7A4E-0721D3FBD8CA}"/>
          </ac:spMkLst>
        </pc:spChg>
        <pc:spChg chg="del">
          <ac:chgData name="Fernando Rodrigues Costa" userId="e50bba248d19259f" providerId="LiveId" clId="{0EED0E8C-E7FB-4C9B-8B27-2DDC69742039}" dt="2024-05-02T14:04:30.255" v="0" actId="478"/>
          <ac:spMkLst>
            <pc:docMk/>
            <pc:sldMk cId="3553399615" sldId="256"/>
            <ac:spMk id="3" creationId="{E71632F0-0E0F-D9DD-9C2A-3313D4AB219C}"/>
          </ac:spMkLst>
        </pc:spChg>
        <pc:spChg chg="add del mod ord">
          <ac:chgData name="Fernando Rodrigues Costa" userId="e50bba248d19259f" providerId="LiveId" clId="{0EED0E8C-E7FB-4C9B-8B27-2DDC69742039}" dt="2024-05-02T17:58:37.245" v="866" actId="207"/>
          <ac:spMkLst>
            <pc:docMk/>
            <pc:sldMk cId="3553399615" sldId="256"/>
            <ac:spMk id="6" creationId="{0FE64443-1FA6-0D04-0290-BF99F95D697C}"/>
          </ac:spMkLst>
        </pc:spChg>
        <pc:spChg chg="add mod">
          <ac:chgData name="Fernando Rodrigues Costa" userId="e50bba248d19259f" providerId="LiveId" clId="{0EED0E8C-E7FB-4C9B-8B27-2DDC69742039}" dt="2024-05-02T18:06:48.432" v="1399" actId="207"/>
          <ac:spMkLst>
            <pc:docMk/>
            <pc:sldMk cId="3553399615" sldId="256"/>
            <ac:spMk id="7" creationId="{DEDD44C1-397D-26C2-B015-4750116F08AD}"/>
          </ac:spMkLst>
        </pc:spChg>
        <pc:spChg chg="add mod">
          <ac:chgData name="Fernando Rodrigues Costa" userId="e50bba248d19259f" providerId="LiveId" clId="{0EED0E8C-E7FB-4C9B-8B27-2DDC69742039}" dt="2024-05-02T18:05:18.057" v="1209" actId="14838"/>
          <ac:spMkLst>
            <pc:docMk/>
            <pc:sldMk cId="3553399615" sldId="256"/>
            <ac:spMk id="14" creationId="{67D94E24-7435-34B9-D71C-AC267BC7649C}"/>
          </ac:spMkLst>
        </pc:spChg>
        <pc:spChg chg="del">
          <ac:chgData name="Fernando Rodrigues Costa" userId="e50bba248d19259f" providerId="LiveId" clId="{0EED0E8C-E7FB-4C9B-8B27-2DDC69742039}" dt="2024-05-03T14:45:43.865" v="3441" actId="478"/>
          <ac:spMkLst>
            <pc:docMk/>
            <pc:sldMk cId="3553399615" sldId="256"/>
            <ac:spMk id="15" creationId="{EA1914D7-6C12-E832-1F14-0A20E4AA343B}"/>
          </ac:spMkLst>
        </pc:spChg>
        <pc:spChg chg="del">
          <ac:chgData name="Fernando Rodrigues Costa" userId="e50bba248d19259f" providerId="LiveId" clId="{0EED0E8C-E7FB-4C9B-8B27-2DDC69742039}" dt="2024-05-03T14:45:50.151" v="3442" actId="478"/>
          <ac:spMkLst>
            <pc:docMk/>
            <pc:sldMk cId="3553399615" sldId="256"/>
            <ac:spMk id="16" creationId="{D14B126A-899F-0DDF-6882-B6A0C1910FFD}"/>
          </ac:spMkLst>
        </pc:spChg>
        <pc:picChg chg="add del mod">
          <ac:chgData name="Fernando Rodrigues Costa" userId="e50bba248d19259f" providerId="LiveId" clId="{0EED0E8C-E7FB-4C9B-8B27-2DDC69742039}" dt="2024-05-02T17:51:23.666" v="845" actId="14861"/>
          <ac:picMkLst>
            <pc:docMk/>
            <pc:sldMk cId="3553399615" sldId="256"/>
            <ac:picMk id="5" creationId="{8CAD8C9E-8DE9-FA88-F192-3F23BAE65C0F}"/>
          </ac:picMkLst>
        </pc:picChg>
        <pc:picChg chg="add mod">
          <ac:chgData name="Fernando Rodrigues Costa" userId="e50bba248d19259f" providerId="LiveId" clId="{0EED0E8C-E7FB-4C9B-8B27-2DDC69742039}" dt="2024-05-02T17:25:34.162" v="369" actId="931"/>
          <ac:picMkLst>
            <pc:docMk/>
            <pc:sldMk cId="3553399615" sldId="256"/>
            <ac:picMk id="9" creationId="{6B9BCA67-D556-B6E1-3C9D-81BD7BB9CB8E}"/>
          </ac:picMkLst>
        </pc:picChg>
        <pc:picChg chg="add del mod">
          <ac:chgData name="Fernando Rodrigues Costa" userId="e50bba248d19259f" providerId="LiveId" clId="{0EED0E8C-E7FB-4C9B-8B27-2DDC69742039}" dt="2024-05-02T17:41:22.479" v="674" actId="478"/>
          <ac:picMkLst>
            <pc:docMk/>
            <pc:sldMk cId="3553399615" sldId="256"/>
            <ac:picMk id="11" creationId="{D1E0F2B6-7565-EC91-0F0C-57435FB7745B}"/>
          </ac:picMkLst>
        </pc:picChg>
        <pc:picChg chg="add mod">
          <ac:chgData name="Fernando Rodrigues Costa" userId="e50bba248d19259f" providerId="LiveId" clId="{0EED0E8C-E7FB-4C9B-8B27-2DDC69742039}" dt="2024-05-02T17:44:45.562" v="709" actId="1038"/>
          <ac:picMkLst>
            <pc:docMk/>
            <pc:sldMk cId="3553399615" sldId="256"/>
            <ac:picMk id="13" creationId="{52635EFA-0540-D33C-6F48-700D8500EAFA}"/>
          </ac:picMkLst>
        </pc:picChg>
      </pc:sldChg>
      <pc:sldChg chg="addSp delSp modSp new del mod">
        <pc:chgData name="Fernando Rodrigues Costa" userId="e50bba248d19259f" providerId="LiveId" clId="{0EED0E8C-E7FB-4C9B-8B27-2DDC69742039}" dt="2024-05-02T18:39:57.026" v="1838" actId="47"/>
        <pc:sldMkLst>
          <pc:docMk/>
          <pc:sldMk cId="2264127450" sldId="257"/>
        </pc:sldMkLst>
        <pc:spChg chg="del">
          <ac:chgData name="Fernando Rodrigues Costa" userId="e50bba248d19259f" providerId="LiveId" clId="{0EED0E8C-E7FB-4C9B-8B27-2DDC69742039}" dt="2024-05-02T17:54:06.314" v="847" actId="478"/>
          <ac:spMkLst>
            <pc:docMk/>
            <pc:sldMk cId="2264127450" sldId="257"/>
            <ac:spMk id="2" creationId="{4233CB56-D5BE-FA8F-9735-1B99EEDB37BE}"/>
          </ac:spMkLst>
        </pc:spChg>
        <pc:spChg chg="del">
          <ac:chgData name="Fernando Rodrigues Costa" userId="e50bba248d19259f" providerId="LiveId" clId="{0EED0E8C-E7FB-4C9B-8B27-2DDC69742039}" dt="2024-05-02T17:54:06.314" v="847" actId="478"/>
          <ac:spMkLst>
            <pc:docMk/>
            <pc:sldMk cId="2264127450" sldId="257"/>
            <ac:spMk id="3" creationId="{309E3400-BDAF-84A9-C500-EEECAC7BDF92}"/>
          </ac:spMkLst>
        </pc:spChg>
        <pc:spChg chg="add del mod">
          <ac:chgData name="Fernando Rodrigues Costa" userId="e50bba248d19259f" providerId="LiveId" clId="{0EED0E8C-E7FB-4C9B-8B27-2DDC69742039}" dt="2024-05-02T17:56:11.771" v="850"/>
          <ac:spMkLst>
            <pc:docMk/>
            <pc:sldMk cId="2264127450" sldId="257"/>
            <ac:spMk id="4" creationId="{0E90DFB2-D18E-FA7E-8755-10472A258FE5}"/>
          </ac:spMkLst>
        </pc:spChg>
        <pc:spChg chg="add mod">
          <ac:chgData name="Fernando Rodrigues Costa" userId="e50bba248d19259f" providerId="LiveId" clId="{0EED0E8C-E7FB-4C9B-8B27-2DDC69742039}" dt="2024-05-02T18:23:45.957" v="1587" actId="1076"/>
          <ac:spMkLst>
            <pc:docMk/>
            <pc:sldMk cId="2264127450" sldId="257"/>
            <ac:spMk id="5" creationId="{4821BCA2-40D1-3D7B-C7B5-80E1FD3136BA}"/>
          </ac:spMkLst>
        </pc:spChg>
        <pc:spChg chg="add mod">
          <ac:chgData name="Fernando Rodrigues Costa" userId="e50bba248d19259f" providerId="LiveId" clId="{0EED0E8C-E7FB-4C9B-8B27-2DDC69742039}" dt="2024-05-02T18:34:06.988" v="1763" actId="1076"/>
          <ac:spMkLst>
            <pc:docMk/>
            <pc:sldMk cId="2264127450" sldId="257"/>
            <ac:spMk id="6" creationId="{708AB39B-5A8A-80BE-E8EE-C11EC34B29D1}"/>
          </ac:spMkLst>
        </pc:spChg>
        <pc:spChg chg="add mod">
          <ac:chgData name="Fernando Rodrigues Costa" userId="e50bba248d19259f" providerId="LiveId" clId="{0EED0E8C-E7FB-4C9B-8B27-2DDC69742039}" dt="2024-05-02T18:34:15.359" v="1764" actId="1076"/>
          <ac:spMkLst>
            <pc:docMk/>
            <pc:sldMk cId="2264127450" sldId="257"/>
            <ac:spMk id="7" creationId="{3A6964F3-3477-4BFE-FD95-E1063B518EFB}"/>
          </ac:spMkLst>
        </pc:spChg>
        <pc:spChg chg="add mod">
          <ac:chgData name="Fernando Rodrigues Costa" userId="e50bba248d19259f" providerId="LiveId" clId="{0EED0E8C-E7FB-4C9B-8B27-2DDC69742039}" dt="2024-05-02T18:33:02.183" v="1749" actId="164"/>
          <ac:spMkLst>
            <pc:docMk/>
            <pc:sldMk cId="2264127450" sldId="257"/>
            <ac:spMk id="12" creationId="{598DEFCD-F5BB-2D0C-AE67-B17ED73F7257}"/>
          </ac:spMkLst>
        </pc:spChg>
        <pc:grpChg chg="add mod">
          <ac:chgData name="Fernando Rodrigues Costa" userId="e50bba248d19259f" providerId="LiveId" clId="{0EED0E8C-E7FB-4C9B-8B27-2DDC69742039}" dt="2024-05-02T18:33:14.607" v="1761" actId="1038"/>
          <ac:grpSpMkLst>
            <pc:docMk/>
            <pc:sldMk cId="2264127450" sldId="257"/>
            <ac:grpSpMk id="13" creationId="{85BB24DB-D31F-C1F7-71BF-B0BEACCAFA4F}"/>
          </ac:grpSpMkLst>
        </pc:grpChg>
        <pc:picChg chg="add del mod">
          <ac:chgData name="Fernando Rodrigues Costa" userId="e50bba248d19259f" providerId="LiveId" clId="{0EED0E8C-E7FB-4C9B-8B27-2DDC69742039}" dt="2024-05-02T18:20:51.922" v="1575" actId="478"/>
          <ac:picMkLst>
            <pc:docMk/>
            <pc:sldMk cId="2264127450" sldId="257"/>
            <ac:picMk id="9" creationId="{5FAAD920-2EFB-8974-C636-E6AC8A1CDEDF}"/>
          </ac:picMkLst>
        </pc:picChg>
        <pc:picChg chg="add mod ord">
          <ac:chgData name="Fernando Rodrigues Costa" userId="e50bba248d19259f" providerId="LiveId" clId="{0EED0E8C-E7FB-4C9B-8B27-2DDC69742039}" dt="2024-05-02T18:33:02.183" v="1749" actId="164"/>
          <ac:picMkLst>
            <pc:docMk/>
            <pc:sldMk cId="2264127450" sldId="257"/>
            <ac:picMk id="11" creationId="{2B1DC109-B65A-045D-C260-620C17139704}"/>
          </ac:picMkLst>
        </pc:picChg>
      </pc:sldChg>
      <pc:sldChg chg="modSp add mod">
        <pc:chgData name="Fernando Rodrigues Costa" userId="e50bba248d19259f" providerId="LiveId" clId="{0EED0E8C-E7FB-4C9B-8B27-2DDC69742039}" dt="2024-05-02T18:41:35.100" v="1868" actId="1035"/>
        <pc:sldMkLst>
          <pc:docMk/>
          <pc:sldMk cId="1839093485" sldId="258"/>
        </pc:sldMkLst>
        <pc:spChg chg="mod">
          <ac:chgData name="Fernando Rodrigues Costa" userId="e50bba248d19259f" providerId="LiveId" clId="{0EED0E8C-E7FB-4C9B-8B27-2DDC69742039}" dt="2024-05-02T18:41:16.295" v="1848"/>
          <ac:spMkLst>
            <pc:docMk/>
            <pc:sldMk cId="1839093485" sldId="258"/>
            <ac:spMk id="5" creationId="{4821BCA2-40D1-3D7B-C7B5-80E1FD3136BA}"/>
          </ac:spMkLst>
        </pc:spChg>
        <pc:spChg chg="mod">
          <ac:chgData name="Fernando Rodrigues Costa" userId="e50bba248d19259f" providerId="LiveId" clId="{0EED0E8C-E7FB-4C9B-8B27-2DDC69742039}" dt="2024-05-02T18:41:35.100" v="1868" actId="1035"/>
          <ac:spMkLst>
            <pc:docMk/>
            <pc:sldMk cId="1839093485" sldId="258"/>
            <ac:spMk id="6" creationId="{708AB39B-5A8A-80BE-E8EE-C11EC34B29D1}"/>
          </ac:spMkLst>
        </pc:spChg>
        <pc:spChg chg="mod">
          <ac:chgData name="Fernando Rodrigues Costa" userId="e50bba248d19259f" providerId="LiveId" clId="{0EED0E8C-E7FB-4C9B-8B27-2DDC69742039}" dt="2024-05-02T18:40:31.447" v="1841" actId="20577"/>
          <ac:spMkLst>
            <pc:docMk/>
            <pc:sldMk cId="1839093485" sldId="258"/>
            <ac:spMk id="7" creationId="{3A6964F3-3477-4BFE-FD95-E1063B518EFB}"/>
          </ac:spMkLst>
        </pc:spChg>
      </pc:sldChg>
      <pc:sldChg chg="addSp delSp modSp add mod ord">
        <pc:chgData name="Fernando Rodrigues Costa" userId="e50bba248d19259f" providerId="LiveId" clId="{0EED0E8C-E7FB-4C9B-8B27-2DDC69742039}" dt="2024-05-03T14:52:46.714" v="3444" actId="478"/>
        <pc:sldMkLst>
          <pc:docMk/>
          <pc:sldMk cId="368736946" sldId="259"/>
        </pc:sldMkLst>
        <pc:spChg chg="del">
          <ac:chgData name="Fernando Rodrigues Costa" userId="e50bba248d19259f" providerId="LiveId" clId="{0EED0E8C-E7FB-4C9B-8B27-2DDC69742039}" dt="2024-05-03T14:52:44.043" v="3443" actId="478"/>
          <ac:spMkLst>
            <pc:docMk/>
            <pc:sldMk cId="368736946" sldId="259"/>
            <ac:spMk id="2" creationId="{4A2AA9AC-6B73-74BA-8F76-6B856D036B80}"/>
          </ac:spMkLst>
        </pc:spChg>
        <pc:spChg chg="del">
          <ac:chgData name="Fernando Rodrigues Costa" userId="e50bba248d19259f" providerId="LiveId" clId="{0EED0E8C-E7FB-4C9B-8B27-2DDC69742039}" dt="2024-05-03T14:52:46.714" v="3444" actId="478"/>
          <ac:spMkLst>
            <pc:docMk/>
            <pc:sldMk cId="368736946" sldId="259"/>
            <ac:spMk id="3" creationId="{5CD40F43-6B1B-A1C2-6B9A-0C45B983DAF6}"/>
          </ac:spMkLst>
        </pc:spChg>
        <pc:spChg chg="mod">
          <ac:chgData name="Fernando Rodrigues Costa" userId="e50bba248d19259f" providerId="LiveId" clId="{0EED0E8C-E7FB-4C9B-8B27-2DDC69742039}" dt="2024-05-02T18:54:31.761" v="2049" actId="14100"/>
          <ac:spMkLst>
            <pc:docMk/>
            <pc:sldMk cId="368736946" sldId="259"/>
            <ac:spMk id="6" creationId="{0FE64443-1FA6-0D04-0290-BF99F95D697C}"/>
          </ac:spMkLst>
        </pc:spChg>
        <pc:spChg chg="mod">
          <ac:chgData name="Fernando Rodrigues Costa" userId="e50bba248d19259f" providerId="LiveId" clId="{0EED0E8C-E7FB-4C9B-8B27-2DDC69742039}" dt="2024-05-02T18:49:12.025" v="1931" actId="255"/>
          <ac:spMkLst>
            <pc:docMk/>
            <pc:sldMk cId="368736946" sldId="259"/>
            <ac:spMk id="7" creationId="{DEDD44C1-397D-26C2-B015-4750116F08AD}"/>
          </ac:spMkLst>
        </pc:spChg>
        <pc:spChg chg="mod">
          <ac:chgData name="Fernando Rodrigues Costa" userId="e50bba248d19259f" providerId="LiveId" clId="{0EED0E8C-E7FB-4C9B-8B27-2DDC69742039}" dt="2024-05-02T18:54:07.038" v="2019" actId="14838"/>
          <ac:spMkLst>
            <pc:docMk/>
            <pc:sldMk cId="368736946" sldId="259"/>
            <ac:spMk id="14" creationId="{67D94E24-7435-34B9-D71C-AC267BC7649C}"/>
          </ac:spMkLst>
        </pc:spChg>
        <pc:picChg chg="del">
          <ac:chgData name="Fernando Rodrigues Costa" userId="e50bba248d19259f" providerId="LiveId" clId="{0EED0E8C-E7FB-4C9B-8B27-2DDC69742039}" dt="2024-05-02T18:46:56.142" v="1872" actId="478"/>
          <ac:picMkLst>
            <pc:docMk/>
            <pc:sldMk cId="368736946" sldId="259"/>
            <ac:picMk id="5" creationId="{8CAD8C9E-8DE9-FA88-F192-3F23BAE65C0F}"/>
          </ac:picMkLst>
        </pc:picChg>
        <pc:picChg chg="add del">
          <ac:chgData name="Fernando Rodrigues Costa" userId="e50bba248d19259f" providerId="LiveId" clId="{0EED0E8C-E7FB-4C9B-8B27-2DDC69742039}" dt="2024-05-02T18:47:40.821" v="1878" actId="478"/>
          <ac:picMkLst>
            <pc:docMk/>
            <pc:sldMk cId="368736946" sldId="259"/>
            <ac:picMk id="13" creationId="{52635EFA-0540-D33C-6F48-700D8500EAFA}"/>
          </ac:picMkLst>
        </pc:picChg>
      </pc:sldChg>
      <pc:sldChg chg="addSp delSp modSp add mod ord">
        <pc:chgData name="Fernando Rodrigues Costa" userId="e50bba248d19259f" providerId="LiveId" clId="{0EED0E8C-E7FB-4C9B-8B27-2DDC69742039}" dt="2024-05-02T19:08:52.331" v="2182" actId="1076"/>
        <pc:sldMkLst>
          <pc:docMk/>
          <pc:sldMk cId="3166401587" sldId="260"/>
        </pc:sldMkLst>
        <pc:spChg chg="add mod">
          <ac:chgData name="Fernando Rodrigues Costa" userId="e50bba248d19259f" providerId="LiveId" clId="{0EED0E8C-E7FB-4C9B-8B27-2DDC69742039}" dt="2024-05-02T19:03:20.750" v="2158" actId="1076"/>
          <ac:spMkLst>
            <pc:docMk/>
            <pc:sldMk cId="3166401587" sldId="260"/>
            <ac:spMk id="2" creationId="{428856EB-6C4F-D86E-0AAC-E91E590CADC5}"/>
          </ac:spMkLst>
        </pc:spChg>
        <pc:spChg chg="mod">
          <ac:chgData name="Fernando Rodrigues Costa" userId="e50bba248d19259f" providerId="LiveId" clId="{0EED0E8C-E7FB-4C9B-8B27-2DDC69742039}" dt="2024-05-02T18:55:45.455" v="2055"/>
          <ac:spMkLst>
            <pc:docMk/>
            <pc:sldMk cId="3166401587" sldId="260"/>
            <ac:spMk id="5" creationId="{4821BCA2-40D1-3D7B-C7B5-80E1FD3136BA}"/>
          </ac:spMkLst>
        </pc:spChg>
        <pc:spChg chg="del">
          <ac:chgData name="Fernando Rodrigues Costa" userId="e50bba248d19259f" providerId="LiveId" clId="{0EED0E8C-E7FB-4C9B-8B27-2DDC69742039}" dt="2024-05-02T18:56:21.844" v="2056" actId="478"/>
          <ac:spMkLst>
            <pc:docMk/>
            <pc:sldMk cId="3166401587" sldId="260"/>
            <ac:spMk id="6" creationId="{708AB39B-5A8A-80BE-E8EE-C11EC34B29D1}"/>
          </ac:spMkLst>
        </pc:spChg>
        <pc:spChg chg="mod">
          <ac:chgData name="Fernando Rodrigues Costa" userId="e50bba248d19259f" providerId="LiveId" clId="{0EED0E8C-E7FB-4C9B-8B27-2DDC69742039}" dt="2024-05-02T18:57:08.338" v="2097"/>
          <ac:spMkLst>
            <pc:docMk/>
            <pc:sldMk cId="3166401587" sldId="260"/>
            <ac:spMk id="7" creationId="{3A6964F3-3477-4BFE-FD95-E1063B518EFB}"/>
          </ac:spMkLst>
        </pc:spChg>
        <pc:picChg chg="add mod">
          <ac:chgData name="Fernando Rodrigues Costa" userId="e50bba248d19259f" providerId="LiveId" clId="{0EED0E8C-E7FB-4C9B-8B27-2DDC69742039}" dt="2024-05-02T19:08:52.331" v="2182" actId="1076"/>
          <ac:picMkLst>
            <pc:docMk/>
            <pc:sldMk cId="3166401587" sldId="260"/>
            <ac:picMk id="4" creationId="{72FA74C9-FD22-EB89-3226-F65356E57432}"/>
          </ac:picMkLst>
        </pc:picChg>
      </pc:sldChg>
      <pc:sldChg chg="delSp modSp add mod ord">
        <pc:chgData name="Fernando Rodrigues Costa" userId="e50bba248d19259f" providerId="LiveId" clId="{0EED0E8C-E7FB-4C9B-8B27-2DDC69742039}" dt="2024-05-03T14:52:55.153" v="3446" actId="478"/>
        <pc:sldMkLst>
          <pc:docMk/>
          <pc:sldMk cId="296861812" sldId="261"/>
        </pc:sldMkLst>
        <pc:spChg chg="del">
          <ac:chgData name="Fernando Rodrigues Costa" userId="e50bba248d19259f" providerId="LiveId" clId="{0EED0E8C-E7FB-4C9B-8B27-2DDC69742039}" dt="2024-05-03T14:52:52.762" v="3445" actId="478"/>
          <ac:spMkLst>
            <pc:docMk/>
            <pc:sldMk cId="296861812" sldId="261"/>
            <ac:spMk id="2" creationId="{2BEE09F5-AFA5-0242-77CF-4800C2161D85}"/>
          </ac:spMkLst>
        </pc:spChg>
        <pc:spChg chg="del">
          <ac:chgData name="Fernando Rodrigues Costa" userId="e50bba248d19259f" providerId="LiveId" clId="{0EED0E8C-E7FB-4C9B-8B27-2DDC69742039}" dt="2024-05-03T14:52:55.153" v="3446" actId="478"/>
          <ac:spMkLst>
            <pc:docMk/>
            <pc:sldMk cId="296861812" sldId="261"/>
            <ac:spMk id="3" creationId="{AC91737B-40E5-DFBF-70B5-361B6955A425}"/>
          </ac:spMkLst>
        </pc:spChg>
        <pc:spChg chg="mod">
          <ac:chgData name="Fernando Rodrigues Costa" userId="e50bba248d19259f" providerId="LiveId" clId="{0EED0E8C-E7FB-4C9B-8B27-2DDC69742039}" dt="2024-05-02T19:05:03.682" v="2164"/>
          <ac:spMkLst>
            <pc:docMk/>
            <pc:sldMk cId="296861812" sldId="261"/>
            <ac:spMk id="7" creationId="{DEDD44C1-397D-26C2-B015-4750116F08AD}"/>
          </ac:spMkLst>
        </pc:spChg>
        <pc:spChg chg="mod">
          <ac:chgData name="Fernando Rodrigues Costa" userId="e50bba248d19259f" providerId="LiveId" clId="{0EED0E8C-E7FB-4C9B-8B27-2DDC69742039}" dt="2024-05-02T19:05:38.509" v="2165"/>
          <ac:spMkLst>
            <pc:docMk/>
            <pc:sldMk cId="296861812" sldId="261"/>
            <ac:spMk id="14" creationId="{67D94E24-7435-34B9-D71C-AC267BC7649C}"/>
          </ac:spMkLst>
        </pc:spChg>
      </pc:sldChg>
      <pc:sldChg chg="addSp delSp modSp add mod ord">
        <pc:chgData name="Fernando Rodrigues Costa" userId="e50bba248d19259f" providerId="LiveId" clId="{0EED0E8C-E7FB-4C9B-8B27-2DDC69742039}" dt="2024-05-02T19:10:00.015" v="2187"/>
        <pc:sldMkLst>
          <pc:docMk/>
          <pc:sldMk cId="1551072368" sldId="262"/>
        </pc:sldMkLst>
        <pc:spChg chg="mod">
          <ac:chgData name="Fernando Rodrigues Costa" userId="e50bba248d19259f" providerId="LiveId" clId="{0EED0E8C-E7FB-4C9B-8B27-2DDC69742039}" dt="2024-05-02T19:09:21.818" v="2184"/>
          <ac:spMkLst>
            <pc:docMk/>
            <pc:sldMk cId="1551072368" sldId="262"/>
            <ac:spMk id="2" creationId="{428856EB-6C4F-D86E-0AAC-E91E590CADC5}"/>
          </ac:spMkLst>
        </pc:spChg>
        <pc:spChg chg="mod">
          <ac:chgData name="Fernando Rodrigues Costa" userId="e50bba248d19259f" providerId="LiveId" clId="{0EED0E8C-E7FB-4C9B-8B27-2DDC69742039}" dt="2024-05-02T19:06:26.837" v="2170"/>
          <ac:spMkLst>
            <pc:docMk/>
            <pc:sldMk cId="1551072368" sldId="262"/>
            <ac:spMk id="5" creationId="{4821BCA2-40D1-3D7B-C7B5-80E1FD3136BA}"/>
          </ac:spMkLst>
        </pc:spChg>
        <pc:spChg chg="mod">
          <ac:chgData name="Fernando Rodrigues Costa" userId="e50bba248d19259f" providerId="LiveId" clId="{0EED0E8C-E7FB-4C9B-8B27-2DDC69742039}" dt="2024-05-02T19:06:46.085" v="2172" actId="6549"/>
          <ac:spMkLst>
            <pc:docMk/>
            <pc:sldMk cId="1551072368" sldId="262"/>
            <ac:spMk id="7" creationId="{3A6964F3-3477-4BFE-FD95-E1063B518EFB}"/>
          </ac:spMkLst>
        </pc:spChg>
        <pc:picChg chg="del">
          <ac:chgData name="Fernando Rodrigues Costa" userId="e50bba248d19259f" providerId="LiveId" clId="{0EED0E8C-E7FB-4C9B-8B27-2DDC69742039}" dt="2024-05-02T19:07:27.877" v="2175" actId="478"/>
          <ac:picMkLst>
            <pc:docMk/>
            <pc:sldMk cId="1551072368" sldId="262"/>
            <ac:picMk id="4" creationId="{72FA74C9-FD22-EB89-3226-F65356E57432}"/>
          </ac:picMkLst>
        </pc:picChg>
        <pc:picChg chg="add mod">
          <ac:chgData name="Fernando Rodrigues Costa" userId="e50bba248d19259f" providerId="LiveId" clId="{0EED0E8C-E7FB-4C9B-8B27-2DDC69742039}" dt="2024-05-02T19:09:01.007" v="2183" actId="1076"/>
          <ac:picMkLst>
            <pc:docMk/>
            <pc:sldMk cId="1551072368" sldId="262"/>
            <ac:picMk id="6" creationId="{A91DAD02-6BC0-815D-2AD6-BC62086D2326}"/>
          </ac:picMkLst>
        </pc:picChg>
      </pc:sldChg>
      <pc:sldChg chg="delSp modSp add mod ord">
        <pc:chgData name="Fernando Rodrigues Costa" userId="e50bba248d19259f" providerId="LiveId" clId="{0EED0E8C-E7FB-4C9B-8B27-2DDC69742039}" dt="2024-05-03T14:53:03.258" v="3449" actId="478"/>
        <pc:sldMkLst>
          <pc:docMk/>
          <pc:sldMk cId="3106803086" sldId="263"/>
        </pc:sldMkLst>
        <pc:spChg chg="del mod">
          <ac:chgData name="Fernando Rodrigues Costa" userId="e50bba248d19259f" providerId="LiveId" clId="{0EED0E8C-E7FB-4C9B-8B27-2DDC69742039}" dt="2024-05-03T14:52:59.616" v="3448" actId="478"/>
          <ac:spMkLst>
            <pc:docMk/>
            <pc:sldMk cId="3106803086" sldId="263"/>
            <ac:spMk id="2" creationId="{17F5BA67-ADF3-FD5E-6F19-A48BF39080BF}"/>
          </ac:spMkLst>
        </pc:spChg>
        <pc:spChg chg="del">
          <ac:chgData name="Fernando Rodrigues Costa" userId="e50bba248d19259f" providerId="LiveId" clId="{0EED0E8C-E7FB-4C9B-8B27-2DDC69742039}" dt="2024-05-03T14:53:03.258" v="3449" actId="478"/>
          <ac:spMkLst>
            <pc:docMk/>
            <pc:sldMk cId="3106803086" sldId="263"/>
            <ac:spMk id="3" creationId="{173EB0BA-B1C1-02FF-D58E-7FFDF0F6A660}"/>
          </ac:spMkLst>
        </pc:spChg>
        <pc:spChg chg="mod">
          <ac:chgData name="Fernando Rodrigues Costa" userId="e50bba248d19259f" providerId="LiveId" clId="{0EED0E8C-E7FB-4C9B-8B27-2DDC69742039}" dt="2024-05-02T19:10:16.417" v="2190"/>
          <ac:spMkLst>
            <pc:docMk/>
            <pc:sldMk cId="3106803086" sldId="263"/>
            <ac:spMk id="7" creationId="{DEDD44C1-397D-26C2-B015-4750116F08AD}"/>
          </ac:spMkLst>
        </pc:spChg>
        <pc:spChg chg="mod">
          <ac:chgData name="Fernando Rodrigues Costa" userId="e50bba248d19259f" providerId="LiveId" clId="{0EED0E8C-E7FB-4C9B-8B27-2DDC69742039}" dt="2024-05-02T19:13:40.767" v="2210" actId="20577"/>
          <ac:spMkLst>
            <pc:docMk/>
            <pc:sldMk cId="3106803086" sldId="263"/>
            <ac:spMk id="14" creationId="{67D94E24-7435-34B9-D71C-AC267BC7649C}"/>
          </ac:spMkLst>
        </pc:spChg>
      </pc:sldChg>
      <pc:sldChg chg="addSp delSp modSp add mod ord">
        <pc:chgData name="Fernando Rodrigues Costa" userId="e50bba248d19259f" providerId="LiveId" clId="{0EED0E8C-E7FB-4C9B-8B27-2DDC69742039}" dt="2024-05-02T19:12:48.950" v="2205"/>
        <pc:sldMkLst>
          <pc:docMk/>
          <pc:sldMk cId="2209855686" sldId="264"/>
        </pc:sldMkLst>
        <pc:spChg chg="del">
          <ac:chgData name="Fernando Rodrigues Costa" userId="e50bba248d19259f" providerId="LiveId" clId="{0EED0E8C-E7FB-4C9B-8B27-2DDC69742039}" dt="2024-05-02T19:11:49.844" v="2198" actId="478"/>
          <ac:spMkLst>
            <pc:docMk/>
            <pc:sldMk cId="2209855686" sldId="264"/>
            <ac:spMk id="2" creationId="{428856EB-6C4F-D86E-0AAC-E91E590CADC5}"/>
          </ac:spMkLst>
        </pc:spChg>
        <pc:spChg chg="mod">
          <ac:chgData name="Fernando Rodrigues Costa" userId="e50bba248d19259f" providerId="LiveId" clId="{0EED0E8C-E7FB-4C9B-8B27-2DDC69742039}" dt="2024-05-02T19:11:06.784" v="2196"/>
          <ac:spMkLst>
            <pc:docMk/>
            <pc:sldMk cId="2209855686" sldId="264"/>
            <ac:spMk id="5" creationId="{4821BCA2-40D1-3D7B-C7B5-80E1FD3136BA}"/>
          </ac:spMkLst>
        </pc:spChg>
        <pc:spChg chg="mod">
          <ac:chgData name="Fernando Rodrigues Costa" userId="e50bba248d19259f" providerId="LiveId" clId="{0EED0E8C-E7FB-4C9B-8B27-2DDC69742039}" dt="2024-05-02T19:11:45.324" v="2197"/>
          <ac:spMkLst>
            <pc:docMk/>
            <pc:sldMk cId="2209855686" sldId="264"/>
            <ac:spMk id="7" creationId="{3A6964F3-3477-4BFE-FD95-E1063B518EFB}"/>
          </ac:spMkLst>
        </pc:spChg>
        <pc:picChg chg="add mod">
          <ac:chgData name="Fernando Rodrigues Costa" userId="e50bba248d19259f" providerId="LiveId" clId="{0EED0E8C-E7FB-4C9B-8B27-2DDC69742039}" dt="2024-05-02T19:12:31.202" v="2202" actId="1076"/>
          <ac:picMkLst>
            <pc:docMk/>
            <pc:sldMk cId="2209855686" sldId="264"/>
            <ac:picMk id="4" creationId="{9029BFC4-9433-E733-B6DE-5A7B4AC36EEB}"/>
          </ac:picMkLst>
        </pc:picChg>
        <pc:picChg chg="del">
          <ac:chgData name="Fernando Rodrigues Costa" userId="e50bba248d19259f" providerId="LiveId" clId="{0EED0E8C-E7FB-4C9B-8B27-2DDC69742039}" dt="2024-05-02T19:11:51.037" v="2199" actId="478"/>
          <ac:picMkLst>
            <pc:docMk/>
            <pc:sldMk cId="2209855686" sldId="264"/>
            <ac:picMk id="6" creationId="{A91DAD02-6BC0-815D-2AD6-BC62086D2326}"/>
          </ac:picMkLst>
        </pc:picChg>
      </pc:sldChg>
      <pc:sldChg chg="delSp modSp add mod">
        <pc:chgData name="Fernando Rodrigues Costa" userId="e50bba248d19259f" providerId="LiveId" clId="{0EED0E8C-E7FB-4C9B-8B27-2DDC69742039}" dt="2024-05-03T14:53:16.778" v="3451" actId="478"/>
        <pc:sldMkLst>
          <pc:docMk/>
          <pc:sldMk cId="4083704398" sldId="265"/>
        </pc:sldMkLst>
        <pc:spChg chg="del">
          <ac:chgData name="Fernando Rodrigues Costa" userId="e50bba248d19259f" providerId="LiveId" clId="{0EED0E8C-E7FB-4C9B-8B27-2DDC69742039}" dt="2024-05-03T14:53:07.939" v="3450" actId="478"/>
          <ac:spMkLst>
            <pc:docMk/>
            <pc:sldMk cId="4083704398" sldId="265"/>
            <ac:spMk id="2" creationId="{5CD4CFBE-BA38-BD50-18FC-61AC24DC157A}"/>
          </ac:spMkLst>
        </pc:spChg>
        <pc:spChg chg="del">
          <ac:chgData name="Fernando Rodrigues Costa" userId="e50bba248d19259f" providerId="LiveId" clId="{0EED0E8C-E7FB-4C9B-8B27-2DDC69742039}" dt="2024-05-03T14:53:16.778" v="3451" actId="478"/>
          <ac:spMkLst>
            <pc:docMk/>
            <pc:sldMk cId="4083704398" sldId="265"/>
            <ac:spMk id="3" creationId="{78294D9B-78A5-ADD4-9519-D2E330584C8D}"/>
          </ac:spMkLst>
        </pc:spChg>
        <pc:spChg chg="mod">
          <ac:chgData name="Fernando Rodrigues Costa" userId="e50bba248d19259f" providerId="LiveId" clId="{0EED0E8C-E7FB-4C9B-8B27-2DDC69742039}" dt="2024-05-02T19:20:45.762" v="2226"/>
          <ac:spMkLst>
            <pc:docMk/>
            <pc:sldMk cId="4083704398" sldId="265"/>
            <ac:spMk id="7" creationId="{DEDD44C1-397D-26C2-B015-4750116F08AD}"/>
          </ac:spMkLst>
        </pc:spChg>
        <pc:spChg chg="mod">
          <ac:chgData name="Fernando Rodrigues Costa" userId="e50bba248d19259f" providerId="LiveId" clId="{0EED0E8C-E7FB-4C9B-8B27-2DDC69742039}" dt="2024-05-02T19:13:47.984" v="2211" actId="20577"/>
          <ac:spMkLst>
            <pc:docMk/>
            <pc:sldMk cId="4083704398" sldId="265"/>
            <ac:spMk id="14" creationId="{67D94E24-7435-34B9-D71C-AC267BC7649C}"/>
          </ac:spMkLst>
        </pc:spChg>
      </pc:sldChg>
      <pc:sldChg chg="delSp modSp add mod ord">
        <pc:chgData name="Fernando Rodrigues Costa" userId="e50bba248d19259f" providerId="LiveId" clId="{0EED0E8C-E7FB-4C9B-8B27-2DDC69742039}" dt="2024-05-02T19:23:32.222" v="2258" actId="1035"/>
        <pc:sldMkLst>
          <pc:docMk/>
          <pc:sldMk cId="2177949458" sldId="266"/>
        </pc:sldMkLst>
        <pc:spChg chg="mod">
          <ac:chgData name="Fernando Rodrigues Costa" userId="e50bba248d19259f" providerId="LiveId" clId="{0EED0E8C-E7FB-4C9B-8B27-2DDC69742039}" dt="2024-05-02T19:21:40.820" v="2250" actId="20577"/>
          <ac:spMkLst>
            <pc:docMk/>
            <pc:sldMk cId="2177949458" sldId="266"/>
            <ac:spMk id="5" creationId="{4821BCA2-40D1-3D7B-C7B5-80E1FD3136BA}"/>
          </ac:spMkLst>
        </pc:spChg>
        <pc:spChg chg="mod">
          <ac:chgData name="Fernando Rodrigues Costa" userId="e50bba248d19259f" providerId="LiveId" clId="{0EED0E8C-E7FB-4C9B-8B27-2DDC69742039}" dt="2024-05-02T19:23:32.222" v="2258" actId="1035"/>
          <ac:spMkLst>
            <pc:docMk/>
            <pc:sldMk cId="2177949458" sldId="266"/>
            <ac:spMk id="7" creationId="{3A6964F3-3477-4BFE-FD95-E1063B518EFB}"/>
          </ac:spMkLst>
        </pc:spChg>
        <pc:picChg chg="del">
          <ac:chgData name="Fernando Rodrigues Costa" userId="e50bba248d19259f" providerId="LiveId" clId="{0EED0E8C-E7FB-4C9B-8B27-2DDC69742039}" dt="2024-05-02T19:15:35.979" v="2218" actId="478"/>
          <ac:picMkLst>
            <pc:docMk/>
            <pc:sldMk cId="2177949458" sldId="266"/>
            <ac:picMk id="4" creationId="{9029BFC4-9433-E733-B6DE-5A7B4AC36EEB}"/>
          </ac:picMkLst>
        </pc:picChg>
      </pc:sldChg>
      <pc:sldChg chg="addSp modSp add mod">
        <pc:chgData name="Fernando Rodrigues Costa" userId="e50bba248d19259f" providerId="LiveId" clId="{0EED0E8C-E7FB-4C9B-8B27-2DDC69742039}" dt="2024-05-02T19:50:43.274" v="2542" actId="1036"/>
        <pc:sldMkLst>
          <pc:docMk/>
          <pc:sldMk cId="1374377370" sldId="267"/>
        </pc:sldMkLst>
        <pc:spChg chg="mod">
          <ac:chgData name="Fernando Rodrigues Costa" userId="e50bba248d19259f" providerId="LiveId" clId="{0EED0E8C-E7FB-4C9B-8B27-2DDC69742039}" dt="2024-05-02T19:24:16.028" v="2262"/>
          <ac:spMkLst>
            <pc:docMk/>
            <pc:sldMk cId="1374377370" sldId="267"/>
            <ac:spMk id="5" creationId="{4821BCA2-40D1-3D7B-C7B5-80E1FD3136BA}"/>
          </ac:spMkLst>
        </pc:spChg>
        <pc:spChg chg="mod">
          <ac:chgData name="Fernando Rodrigues Costa" userId="e50bba248d19259f" providerId="LiveId" clId="{0EED0E8C-E7FB-4C9B-8B27-2DDC69742039}" dt="2024-05-02T19:50:31.703" v="2515" actId="6549"/>
          <ac:spMkLst>
            <pc:docMk/>
            <pc:sldMk cId="1374377370" sldId="267"/>
            <ac:spMk id="7" creationId="{3A6964F3-3477-4BFE-FD95-E1063B518EFB}"/>
          </ac:spMkLst>
        </pc:spChg>
        <pc:picChg chg="add mod">
          <ac:chgData name="Fernando Rodrigues Costa" userId="e50bba248d19259f" providerId="LiveId" clId="{0EED0E8C-E7FB-4C9B-8B27-2DDC69742039}" dt="2024-05-02T19:50:43.274" v="2542" actId="1036"/>
          <ac:picMkLst>
            <pc:docMk/>
            <pc:sldMk cId="1374377370" sldId="267"/>
            <ac:picMk id="2" creationId="{75BC7BA4-7A22-3DBE-425B-A2157E498F57}"/>
          </ac:picMkLst>
        </pc:picChg>
      </pc:sldChg>
      <pc:sldChg chg="addSp delSp modSp add mod">
        <pc:chgData name="Fernando Rodrigues Costa" userId="e50bba248d19259f" providerId="LiveId" clId="{0EED0E8C-E7FB-4C9B-8B27-2DDC69742039}" dt="2024-05-02T19:50:55.266" v="2563" actId="1035"/>
        <pc:sldMkLst>
          <pc:docMk/>
          <pc:sldMk cId="190032518" sldId="268"/>
        </pc:sldMkLst>
        <pc:spChg chg="mod">
          <ac:chgData name="Fernando Rodrigues Costa" userId="e50bba248d19259f" providerId="LiveId" clId="{0EED0E8C-E7FB-4C9B-8B27-2DDC69742039}" dt="2024-05-02T19:26:02.277" v="2268"/>
          <ac:spMkLst>
            <pc:docMk/>
            <pc:sldMk cId="190032518" sldId="268"/>
            <ac:spMk id="5" creationId="{4821BCA2-40D1-3D7B-C7B5-80E1FD3136BA}"/>
          </ac:spMkLst>
        </pc:spChg>
        <pc:spChg chg="mod">
          <ac:chgData name="Fernando Rodrigues Costa" userId="e50bba248d19259f" providerId="LiveId" clId="{0EED0E8C-E7FB-4C9B-8B27-2DDC69742039}" dt="2024-05-02T19:50:55.266" v="2563" actId="1035"/>
          <ac:spMkLst>
            <pc:docMk/>
            <pc:sldMk cId="190032518" sldId="268"/>
            <ac:spMk id="7" creationId="{3A6964F3-3477-4BFE-FD95-E1063B518EFB}"/>
          </ac:spMkLst>
        </pc:spChg>
        <pc:picChg chg="add del mod">
          <ac:chgData name="Fernando Rodrigues Costa" userId="e50bba248d19259f" providerId="LiveId" clId="{0EED0E8C-E7FB-4C9B-8B27-2DDC69742039}" dt="2024-05-02T19:28:56.743" v="2283" actId="478"/>
          <ac:picMkLst>
            <pc:docMk/>
            <pc:sldMk cId="190032518" sldId="268"/>
            <ac:picMk id="3" creationId="{6C7516F3-4AD7-75D3-06DA-207B1030807C}"/>
          </ac:picMkLst>
        </pc:picChg>
        <pc:picChg chg="add del mod">
          <ac:chgData name="Fernando Rodrigues Costa" userId="e50bba248d19259f" providerId="LiveId" clId="{0EED0E8C-E7FB-4C9B-8B27-2DDC69742039}" dt="2024-05-02T19:33:29.782" v="2304" actId="478"/>
          <ac:picMkLst>
            <pc:docMk/>
            <pc:sldMk cId="190032518" sldId="268"/>
            <ac:picMk id="6" creationId="{129ACDD0-4129-C950-8002-46CCAC7FBC3E}"/>
          </ac:picMkLst>
        </pc:picChg>
        <pc:picChg chg="add del mod">
          <ac:chgData name="Fernando Rodrigues Costa" userId="e50bba248d19259f" providerId="LiveId" clId="{0EED0E8C-E7FB-4C9B-8B27-2DDC69742039}" dt="2024-05-02T19:50:48.881" v="2544" actId="478"/>
          <ac:picMkLst>
            <pc:docMk/>
            <pc:sldMk cId="190032518" sldId="268"/>
            <ac:picMk id="8" creationId="{FDDA031E-20D2-B975-3FE8-49D1FC9A0DFA}"/>
          </ac:picMkLst>
        </pc:picChg>
      </pc:sldChg>
      <pc:sldChg chg="delSp modSp add mod ord">
        <pc:chgData name="Fernando Rodrigues Costa" userId="e50bba248d19259f" providerId="LiveId" clId="{0EED0E8C-E7FB-4C9B-8B27-2DDC69742039}" dt="2024-05-03T14:53:28.067" v="3453" actId="478"/>
        <pc:sldMkLst>
          <pc:docMk/>
          <pc:sldMk cId="873236904" sldId="269"/>
        </pc:sldMkLst>
        <pc:spChg chg="del">
          <ac:chgData name="Fernando Rodrigues Costa" userId="e50bba248d19259f" providerId="LiveId" clId="{0EED0E8C-E7FB-4C9B-8B27-2DDC69742039}" dt="2024-05-03T14:53:24.099" v="3452" actId="478"/>
          <ac:spMkLst>
            <pc:docMk/>
            <pc:sldMk cId="873236904" sldId="269"/>
            <ac:spMk id="2" creationId="{A7A16A00-172E-0C38-24AF-77E118B1655A}"/>
          </ac:spMkLst>
        </pc:spChg>
        <pc:spChg chg="del">
          <ac:chgData name="Fernando Rodrigues Costa" userId="e50bba248d19259f" providerId="LiveId" clId="{0EED0E8C-E7FB-4C9B-8B27-2DDC69742039}" dt="2024-05-03T14:53:28.067" v="3453" actId="478"/>
          <ac:spMkLst>
            <pc:docMk/>
            <pc:sldMk cId="873236904" sldId="269"/>
            <ac:spMk id="3" creationId="{B91741A2-6335-7EE6-34BA-42F0AEB8551D}"/>
          </ac:spMkLst>
        </pc:spChg>
        <pc:spChg chg="mod">
          <ac:chgData name="Fernando Rodrigues Costa" userId="e50bba248d19259f" providerId="LiveId" clId="{0EED0E8C-E7FB-4C9B-8B27-2DDC69742039}" dt="2024-05-02T19:53:21.621" v="2626" actId="1036"/>
          <ac:spMkLst>
            <pc:docMk/>
            <pc:sldMk cId="873236904" sldId="269"/>
            <ac:spMk id="7" creationId="{DEDD44C1-397D-26C2-B015-4750116F08AD}"/>
          </ac:spMkLst>
        </pc:spChg>
        <pc:spChg chg="del">
          <ac:chgData name="Fernando Rodrigues Costa" userId="e50bba248d19259f" providerId="LiveId" clId="{0EED0E8C-E7FB-4C9B-8B27-2DDC69742039}" dt="2024-05-02T19:52:23.340" v="2588" actId="478"/>
          <ac:spMkLst>
            <pc:docMk/>
            <pc:sldMk cId="873236904" sldId="269"/>
            <ac:spMk id="14" creationId="{67D94E24-7435-34B9-D71C-AC267BC7649C}"/>
          </ac:spMkLst>
        </pc:spChg>
      </pc:sldChg>
      <pc:sldChg chg="modSp add del mod ord">
        <pc:chgData name="Fernando Rodrigues Costa" userId="e50bba248d19259f" providerId="LiveId" clId="{0EED0E8C-E7FB-4C9B-8B27-2DDC69742039}" dt="2024-05-02T19:48:05.399" v="2378" actId="47"/>
        <pc:sldMkLst>
          <pc:docMk/>
          <pc:sldMk cId="2109145399" sldId="269"/>
        </pc:sldMkLst>
        <pc:spChg chg="mod">
          <ac:chgData name="Fernando Rodrigues Costa" userId="e50bba248d19259f" providerId="LiveId" clId="{0EED0E8C-E7FB-4C9B-8B27-2DDC69742039}" dt="2024-05-02T19:30:33.485" v="2294"/>
          <ac:spMkLst>
            <pc:docMk/>
            <pc:sldMk cId="2109145399" sldId="269"/>
            <ac:spMk id="7" creationId="{DEDD44C1-397D-26C2-B015-4750116F08AD}"/>
          </ac:spMkLst>
        </pc:spChg>
        <pc:spChg chg="mod">
          <ac:chgData name="Fernando Rodrigues Costa" userId="e50bba248d19259f" providerId="LiveId" clId="{0EED0E8C-E7FB-4C9B-8B27-2DDC69742039}" dt="2024-05-02T19:31:02.978" v="2295"/>
          <ac:spMkLst>
            <pc:docMk/>
            <pc:sldMk cId="2109145399" sldId="269"/>
            <ac:spMk id="14" creationId="{67D94E24-7435-34B9-D71C-AC267BC7649C}"/>
          </ac:spMkLst>
        </pc:spChg>
      </pc:sldChg>
      <pc:sldChg chg="addSp delSp modSp add del mod">
        <pc:chgData name="Fernando Rodrigues Costa" userId="e50bba248d19259f" providerId="LiveId" clId="{0EED0E8C-E7FB-4C9B-8B27-2DDC69742039}" dt="2024-05-02T19:48:06.743" v="2379" actId="47"/>
        <pc:sldMkLst>
          <pc:docMk/>
          <pc:sldMk cId="477836190" sldId="270"/>
        </pc:sldMkLst>
        <pc:spChg chg="mod">
          <ac:chgData name="Fernando Rodrigues Costa" userId="e50bba248d19259f" providerId="LiveId" clId="{0EED0E8C-E7FB-4C9B-8B27-2DDC69742039}" dt="2024-05-02T19:40:15.300" v="2309"/>
          <ac:spMkLst>
            <pc:docMk/>
            <pc:sldMk cId="477836190" sldId="270"/>
            <ac:spMk id="5" creationId="{4821BCA2-40D1-3D7B-C7B5-80E1FD3136BA}"/>
          </ac:spMkLst>
        </pc:spChg>
        <pc:spChg chg="mod">
          <ac:chgData name="Fernando Rodrigues Costa" userId="e50bba248d19259f" providerId="LiveId" clId="{0EED0E8C-E7FB-4C9B-8B27-2DDC69742039}" dt="2024-05-02T19:44:39.016" v="2356" actId="6549"/>
          <ac:spMkLst>
            <pc:docMk/>
            <pc:sldMk cId="477836190" sldId="270"/>
            <ac:spMk id="7" creationId="{3A6964F3-3477-4BFE-FD95-E1063B518EFB}"/>
          </ac:spMkLst>
        </pc:spChg>
        <pc:picChg chg="add del mod">
          <ac:chgData name="Fernando Rodrigues Costa" userId="e50bba248d19259f" providerId="LiveId" clId="{0EED0E8C-E7FB-4C9B-8B27-2DDC69742039}" dt="2024-05-02T19:40:19.112" v="2310" actId="478"/>
          <ac:picMkLst>
            <pc:docMk/>
            <pc:sldMk cId="477836190" sldId="270"/>
            <ac:picMk id="3" creationId="{AE8371AC-A357-85FB-A784-B46F009CC2A5}"/>
          </ac:picMkLst>
        </pc:picChg>
        <pc:picChg chg="del">
          <ac:chgData name="Fernando Rodrigues Costa" userId="e50bba248d19259f" providerId="LiveId" clId="{0EED0E8C-E7FB-4C9B-8B27-2DDC69742039}" dt="2024-05-02T19:32:57.014" v="2299" actId="478"/>
          <ac:picMkLst>
            <pc:docMk/>
            <pc:sldMk cId="477836190" sldId="270"/>
            <ac:picMk id="6" creationId="{129ACDD0-4129-C950-8002-46CCAC7FBC3E}"/>
          </ac:picMkLst>
        </pc:picChg>
      </pc:sldChg>
      <pc:sldChg chg="addSp delSp modSp add mod ord">
        <pc:chgData name="Fernando Rodrigues Costa" userId="e50bba248d19259f" providerId="LiveId" clId="{0EED0E8C-E7FB-4C9B-8B27-2DDC69742039}" dt="2024-05-03T14:53:51.667" v="3513" actId="1036"/>
        <pc:sldMkLst>
          <pc:docMk/>
          <pc:sldMk cId="4256141310" sldId="270"/>
        </pc:sldMkLst>
        <pc:spChg chg="add del mod">
          <ac:chgData name="Fernando Rodrigues Costa" userId="e50bba248d19259f" providerId="LiveId" clId="{0EED0E8C-E7FB-4C9B-8B27-2DDC69742039}" dt="2024-05-03T14:37:29.335" v="3332" actId="1076"/>
          <ac:spMkLst>
            <pc:docMk/>
            <pc:sldMk cId="4256141310" sldId="270"/>
            <ac:spMk id="3" creationId="{D98F1F39-7831-0906-F6A1-59CA17E466C1}"/>
          </ac:spMkLst>
        </pc:spChg>
        <pc:spChg chg="mod">
          <ac:chgData name="Fernando Rodrigues Costa" userId="e50bba248d19259f" providerId="LiveId" clId="{0EED0E8C-E7FB-4C9B-8B27-2DDC69742039}" dt="2024-05-02T19:54:45.190" v="2656" actId="122"/>
          <ac:spMkLst>
            <pc:docMk/>
            <pc:sldMk cId="4256141310" sldId="270"/>
            <ac:spMk id="5" creationId="{4821BCA2-40D1-3D7B-C7B5-80E1FD3136BA}"/>
          </ac:spMkLst>
        </pc:spChg>
        <pc:spChg chg="mod">
          <ac:chgData name="Fernando Rodrigues Costa" userId="e50bba248d19259f" providerId="LiveId" clId="{0EED0E8C-E7FB-4C9B-8B27-2DDC69742039}" dt="2024-05-03T14:37:19.755" v="3329" actId="1076"/>
          <ac:spMkLst>
            <pc:docMk/>
            <pc:sldMk cId="4256141310" sldId="270"/>
            <ac:spMk id="7" creationId="{3A6964F3-3477-4BFE-FD95-E1063B518EFB}"/>
          </ac:spMkLst>
        </pc:spChg>
        <pc:spChg chg="add mod">
          <ac:chgData name="Fernando Rodrigues Costa" userId="e50bba248d19259f" providerId="LiveId" clId="{0EED0E8C-E7FB-4C9B-8B27-2DDC69742039}" dt="2024-05-03T14:27:45.042" v="3317" actId="1036"/>
          <ac:spMkLst>
            <pc:docMk/>
            <pc:sldMk cId="4256141310" sldId="270"/>
            <ac:spMk id="8" creationId="{A28F79EF-5CC6-199C-BDF2-CCABC6665501}"/>
          </ac:spMkLst>
        </pc:spChg>
        <pc:spChg chg="add del mod">
          <ac:chgData name="Fernando Rodrigues Costa" userId="e50bba248d19259f" providerId="LiveId" clId="{0EED0E8C-E7FB-4C9B-8B27-2DDC69742039}" dt="2024-05-03T14:37:57.683" v="3337" actId="478"/>
          <ac:spMkLst>
            <pc:docMk/>
            <pc:sldMk cId="4256141310" sldId="270"/>
            <ac:spMk id="9" creationId="{F618FF0D-7DBD-E9F1-F998-48513724870B}"/>
          </ac:spMkLst>
        </pc:spChg>
        <pc:spChg chg="add del mod">
          <ac:chgData name="Fernando Rodrigues Costa" userId="e50bba248d19259f" providerId="LiveId" clId="{0EED0E8C-E7FB-4C9B-8B27-2DDC69742039}" dt="2024-05-03T14:39:49.525" v="3346" actId="478"/>
          <ac:spMkLst>
            <pc:docMk/>
            <pc:sldMk cId="4256141310" sldId="270"/>
            <ac:spMk id="15" creationId="{BD1E2CDD-D63C-B263-D3E5-7D48870C8440}"/>
          </ac:spMkLst>
        </pc:spChg>
        <pc:picChg chg="add mod">
          <ac:chgData name="Fernando Rodrigues Costa" userId="e50bba248d19259f" providerId="LiveId" clId="{0EED0E8C-E7FB-4C9B-8B27-2DDC69742039}" dt="2024-05-03T14:53:51.667" v="3513" actId="1036"/>
          <ac:picMkLst>
            <pc:docMk/>
            <pc:sldMk cId="4256141310" sldId="270"/>
            <ac:picMk id="2" creationId="{D4DA13D8-473C-D70A-ADCF-CD9EDBCFD06C}"/>
          </ac:picMkLst>
        </pc:picChg>
        <pc:picChg chg="add mod">
          <ac:chgData name="Fernando Rodrigues Costa" userId="e50bba248d19259f" providerId="LiveId" clId="{0EED0E8C-E7FB-4C9B-8B27-2DDC69742039}" dt="2024-05-03T14:27:36.714" v="3302" actId="1035"/>
          <ac:picMkLst>
            <pc:docMk/>
            <pc:sldMk cId="4256141310" sldId="270"/>
            <ac:picMk id="6" creationId="{AEC3F014-933A-A40C-0AF9-879C202792CF}"/>
          </ac:picMkLst>
        </pc:picChg>
        <pc:picChg chg="add mod">
          <ac:chgData name="Fernando Rodrigues Costa" userId="e50bba248d19259f" providerId="LiveId" clId="{0EED0E8C-E7FB-4C9B-8B27-2DDC69742039}" dt="2024-05-03T14:43:45.643" v="3423"/>
          <ac:picMkLst>
            <pc:docMk/>
            <pc:sldMk cId="4256141310" sldId="270"/>
            <ac:picMk id="14" creationId="{B5CBC0B5-5B1C-A0D8-0FDC-9FEE1BE59B06}"/>
          </ac:picMkLst>
        </pc:picChg>
        <pc:picChg chg="add mod">
          <ac:chgData name="Fernando Rodrigues Costa" userId="e50bba248d19259f" providerId="LiveId" clId="{0EED0E8C-E7FB-4C9B-8B27-2DDC69742039}" dt="2024-05-03T14:44:01.367" v="3424"/>
          <ac:picMkLst>
            <pc:docMk/>
            <pc:sldMk cId="4256141310" sldId="270"/>
            <ac:picMk id="17" creationId="{8927E598-6559-094A-7612-58345A81C2DB}"/>
          </ac:picMkLst>
        </pc:picChg>
        <pc:picChg chg="add del mod">
          <ac:chgData name="Fernando Rodrigues Costa" userId="e50bba248d19259f" providerId="LiveId" clId="{0EED0E8C-E7FB-4C9B-8B27-2DDC69742039}" dt="2024-05-03T14:36:09.893" v="3322" actId="478"/>
          <ac:picMkLst>
            <pc:docMk/>
            <pc:sldMk cId="4256141310" sldId="270"/>
            <ac:picMk id="1026" creationId="{2E9CCE87-55F6-53A6-6EAB-392BB8773850}"/>
          </ac:picMkLst>
        </pc:picChg>
        <pc:picChg chg="add del mod">
          <ac:chgData name="Fernando Rodrigues Costa" userId="e50bba248d19259f" providerId="LiveId" clId="{0EED0E8C-E7FB-4C9B-8B27-2DDC69742039}" dt="2024-05-03T14:36:51.673" v="3325" actId="478"/>
          <ac:picMkLst>
            <pc:docMk/>
            <pc:sldMk cId="4256141310" sldId="270"/>
            <ac:picMk id="1028" creationId="{D661A489-004A-8DA0-A121-00694B21FEA8}"/>
          </ac:picMkLst>
        </pc:picChg>
      </pc:sldChg>
      <pc:sldChg chg="modSp add del mod">
        <pc:chgData name="Fernando Rodrigues Costa" userId="e50bba248d19259f" providerId="LiveId" clId="{0EED0E8C-E7FB-4C9B-8B27-2DDC69742039}" dt="2024-05-02T19:48:08.103" v="2380" actId="47"/>
        <pc:sldMkLst>
          <pc:docMk/>
          <pc:sldMk cId="1059527663" sldId="271"/>
        </pc:sldMkLst>
        <pc:spChg chg="mod">
          <ac:chgData name="Fernando Rodrigues Costa" userId="e50bba248d19259f" providerId="LiveId" clId="{0EED0E8C-E7FB-4C9B-8B27-2DDC69742039}" dt="2024-05-02T19:45:17.906" v="2361"/>
          <ac:spMkLst>
            <pc:docMk/>
            <pc:sldMk cId="1059527663" sldId="271"/>
            <ac:spMk id="5" creationId="{4821BCA2-40D1-3D7B-C7B5-80E1FD3136BA}"/>
          </ac:spMkLst>
        </pc:spChg>
        <pc:spChg chg="mod">
          <ac:chgData name="Fernando Rodrigues Costa" userId="e50bba248d19259f" providerId="LiveId" clId="{0EED0E8C-E7FB-4C9B-8B27-2DDC69742039}" dt="2024-05-02T19:46:45.699" v="2375" actId="6549"/>
          <ac:spMkLst>
            <pc:docMk/>
            <pc:sldMk cId="1059527663" sldId="271"/>
            <ac:spMk id="7" creationId="{3A6964F3-3477-4BFE-FD95-E1063B518EFB}"/>
          </ac:spMkLst>
        </pc:spChg>
      </pc:sldChg>
      <pc:sldChg chg="modSp add del mod">
        <pc:chgData name="Fernando Rodrigues Costa" userId="e50bba248d19259f" providerId="LiveId" clId="{0EED0E8C-E7FB-4C9B-8B27-2DDC69742039}" dt="2024-05-02T19:48:09.053" v="2381" actId="47"/>
        <pc:sldMkLst>
          <pc:docMk/>
          <pc:sldMk cId="3601499267" sldId="272"/>
        </pc:sldMkLst>
        <pc:spChg chg="mod">
          <ac:chgData name="Fernando Rodrigues Costa" userId="e50bba248d19259f" providerId="LiveId" clId="{0EED0E8C-E7FB-4C9B-8B27-2DDC69742039}" dt="2024-05-02T19:47:09.467" v="2377"/>
          <ac:spMkLst>
            <pc:docMk/>
            <pc:sldMk cId="3601499267" sldId="272"/>
            <ac:spMk id="5" creationId="{4821BCA2-40D1-3D7B-C7B5-80E1FD3136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0CDDE-1424-4931-88D9-1EEAC7CEE55D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2E4FF-3ADD-4775-A564-1D6756769B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03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2E4FF-3ADD-4775-A564-1D6756769BD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599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2E4FF-3ADD-4775-A564-1D6756769BD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608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2E4FF-3ADD-4775-A564-1D6756769BD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88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2E4FF-3ADD-4775-A564-1D6756769BD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079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2E4FF-3ADD-4775-A564-1D6756769BD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18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2E4FF-3ADD-4775-A564-1D6756769BD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13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936D-8260-4CE2-92B3-5F8F60FF890D}" type="datetime1">
              <a:rPr lang="pt-BR" smtClean="0"/>
              <a:t>03/05/2024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NEXT.JS - FERNANDO R COSTA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E24-C2DF-4D45-8D08-27E0773AB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41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6DB1-5D67-482A-BC51-562DF337EB3B}" type="datetime1">
              <a:rPr lang="pt-BR" smtClean="0"/>
              <a:t>03/05/2024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NEXT.JS - FERNANDO R COSTA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E24-C2DF-4D45-8D08-27E0773AB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32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3EED-A8A1-42F4-8797-564DBD7F326B}" type="datetime1">
              <a:rPr lang="pt-BR" smtClean="0"/>
              <a:t>03/05/2024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NEXT.JS - FERNANDO R COSTA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E24-C2DF-4D45-8D08-27E0773AB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87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2946-7921-47A9-8883-0051C4F56DFE}" type="datetime1">
              <a:rPr lang="pt-BR" smtClean="0"/>
              <a:t>03/05/2024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NEXT.JS - FERNANDO R COSTA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E24-C2DF-4D45-8D08-27E0773AB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02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A27C-6A74-463B-9753-0715E4C6D4F0}" type="datetime1">
              <a:rPr lang="pt-BR" smtClean="0"/>
              <a:t>03/05/2024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NEXT.JS - FERNANDO R COSTA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E24-C2DF-4D45-8D08-27E0773AB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42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E5D5-57DE-464C-8D55-B38640663247}" type="datetime1">
              <a:rPr lang="pt-BR" smtClean="0"/>
              <a:t>03/05/2024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NEXT.JS - FERNANDO R COSTA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E24-C2DF-4D45-8D08-27E0773AB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00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7401-B062-4AD1-A1DF-AA62043C3C3E}" type="datetime1">
              <a:rPr lang="pt-BR" smtClean="0"/>
              <a:t>03/05/2024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NEXT.JS - FERNANDO R COSTA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E24-C2DF-4D45-8D08-27E0773AB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49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C19B-98B0-469A-B4A7-889F89076492}" type="datetime1">
              <a:rPr lang="pt-BR" smtClean="0"/>
              <a:t>03/05/2024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NEXT.JS - FERNANDO R COSTA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E24-C2DF-4D45-8D08-27E0773AB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02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472-49EA-423C-B04C-DA2200EDF260}" type="datetime1">
              <a:rPr lang="pt-BR" smtClean="0"/>
              <a:t>03/05/2024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NEXT.JS - FERNANDO R COSTA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E24-C2DF-4D45-8D08-27E0773AB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91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E90C-95E1-4816-9700-7CBC7AF6610E}" type="datetime1">
              <a:rPr lang="pt-BR" smtClean="0"/>
              <a:t>03/05/2024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NEXT.JS - FERNANDO R COSTA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E24-C2DF-4D45-8D08-27E0773AB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40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9191-16F3-4A6A-9F79-DD040F6708E3}" type="datetime1">
              <a:rPr lang="pt-BR" smtClean="0"/>
              <a:t>03/05/2024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NEXT.JS - FERNANDO R COSTA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E24-C2DF-4D45-8D08-27E0773AB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17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B8EB4B-51D8-4E92-9473-49C00A272C16}" type="datetime1">
              <a:rPr lang="pt-BR" smtClean="0"/>
              <a:t>03/05/2024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NEXT.JS - FERNANDO R COSTA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ACE24-C2DF-4D45-8D08-27E0773AB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3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hyperlink" Target="https://www.linkedin.com/in/fernando-r-costa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linkedin.com/in/fernando-r-costa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ernando-r-costa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FE64443-1FA6-0D04-0290-BF99F95D697C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>
            <a:gsLst>
              <a:gs pos="56000">
                <a:srgbClr val="963DAF"/>
              </a:gs>
              <a:gs pos="40000">
                <a:srgbClr val="04072A"/>
              </a:gs>
              <a:gs pos="0">
                <a:srgbClr val="04072A"/>
              </a:gs>
              <a:gs pos="75000">
                <a:srgbClr val="04072A"/>
              </a:gs>
              <a:gs pos="66000">
                <a:srgbClr val="2A9958"/>
              </a:gs>
              <a:gs pos="100000">
                <a:srgbClr val="04072A"/>
              </a:gs>
            </a:gsLst>
            <a:lin ang="558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CAD8C9E-8DE9-FA88-F192-3F23BAE65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" y="1786705"/>
            <a:ext cx="5857876" cy="5857876"/>
          </a:xfrm>
          <a:prstGeom prst="rect">
            <a:avLst/>
          </a:prstGeom>
          <a:ln>
            <a:noFill/>
          </a:ln>
          <a:effectLst>
            <a:softEdge rad="1778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EDD44C1-397D-26C2-B015-4750116F08AD}"/>
              </a:ext>
            </a:extLst>
          </p:cNvPr>
          <p:cNvSpPr txBox="1"/>
          <p:nvPr/>
        </p:nvSpPr>
        <p:spPr>
          <a:xfrm>
            <a:off x="500062" y="164849"/>
            <a:ext cx="5857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75000"/>
                        <a:lumOff val="2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 rad="254000">
                    <a:schemeClr val="accent4">
                      <a:satMod val="175000"/>
                      <a:alpha val="35000"/>
                    </a:schemeClr>
                  </a:glow>
                  <a:outerShdw blurRad="889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NEXT.JS:</a:t>
            </a:r>
          </a:p>
          <a:p>
            <a:pPr algn="ctr"/>
            <a:r>
              <a:rPr lang="pt-BR" sz="32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75000"/>
                        <a:lumOff val="2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 rad="254000">
                    <a:schemeClr val="accent4">
                      <a:satMod val="175000"/>
                      <a:alpha val="35000"/>
                    </a:schemeClr>
                  </a:glow>
                  <a:outerShdw blurRad="889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SEU POWER-UP PARA DESENVOLVIMENTO WEB</a:t>
            </a:r>
          </a:p>
        </p:txBody>
      </p:sp>
      <p:pic>
        <p:nvPicPr>
          <p:cNvPr id="13" name="Imagem 12" descr="Uma imagem contendo água, guarda-chuva, colorido, pintado&#10;&#10;Descrição gerada automaticamente">
            <a:hlinkClick r:id="rId4"/>
            <a:extLst>
              <a:ext uri="{FF2B5EF4-FFF2-40B4-BE49-F238E27FC236}">
                <a16:creationId xmlns:a16="http://schemas.microsoft.com/office/drawing/2014/main" id="{52635EFA-0540-D33C-6F48-700D8500E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26" y="9188066"/>
            <a:ext cx="600407" cy="52735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7D94E24-7435-34B9-D71C-AC267BC7649C}"/>
              </a:ext>
            </a:extLst>
          </p:cNvPr>
          <p:cNvSpPr txBox="1"/>
          <p:nvPr/>
        </p:nvSpPr>
        <p:spPr>
          <a:xfrm>
            <a:off x="430952" y="7923942"/>
            <a:ext cx="6205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66D3E2"/>
                </a:solidFill>
                <a:effectLst>
                  <a:glow rad="177800">
                    <a:schemeClr val="accent4">
                      <a:satMod val="175000"/>
                      <a:alpha val="35000"/>
                    </a:schemeClr>
                  </a:glo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Bem-vindo ao Reino do Desenvolvimento Web, onde o Next.js é o nosso super poder!</a:t>
            </a:r>
          </a:p>
        </p:txBody>
      </p:sp>
    </p:spTree>
    <p:extLst>
      <p:ext uri="{BB962C8B-B14F-4D97-AF65-F5344CB8AC3E}">
        <p14:creationId xmlns:p14="http://schemas.microsoft.com/office/powerpoint/2010/main" val="3553399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821BCA2-40D1-3D7B-C7B5-80E1FD3136BA}"/>
              </a:ext>
            </a:extLst>
          </p:cNvPr>
          <p:cNvSpPr txBox="1"/>
          <p:nvPr/>
        </p:nvSpPr>
        <p:spPr>
          <a:xfrm>
            <a:off x="1547037" y="823203"/>
            <a:ext cx="4715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4.1 - CUSTOMIZAÇÃO LIMITADA (PAGES ROUTER)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6964F3-3477-4BFE-FD95-E1063B518EFB}"/>
              </a:ext>
            </a:extLst>
          </p:cNvPr>
          <p:cNvSpPr txBox="1"/>
          <p:nvPr/>
        </p:nvSpPr>
        <p:spPr>
          <a:xfrm>
            <a:off x="1547037" y="2964665"/>
            <a:ext cx="47155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Lucida Console" panose="020B0609040504020204" pitchFamily="49" charset="0"/>
              </a:rPr>
              <a:t>Imagine que o Mario está enfrentando </a:t>
            </a:r>
            <a:r>
              <a:rPr lang="pt-BR" dirty="0" err="1">
                <a:latin typeface="Lucida Console" panose="020B0609040504020204" pitchFamily="49" charset="0"/>
              </a:rPr>
              <a:t>Bowser</a:t>
            </a:r>
            <a:r>
              <a:rPr lang="pt-BR" dirty="0">
                <a:latin typeface="Lucida Console" panose="020B0609040504020204" pitchFamily="49" charset="0"/>
              </a:rPr>
              <a:t>, o chefão final. O Pages </a:t>
            </a:r>
            <a:r>
              <a:rPr lang="pt-BR" dirty="0" err="1">
                <a:latin typeface="Lucida Console" panose="020B0609040504020204" pitchFamily="49" charset="0"/>
              </a:rPr>
              <a:t>Router</a:t>
            </a:r>
            <a:r>
              <a:rPr lang="pt-BR" dirty="0">
                <a:latin typeface="Lucida Console" panose="020B0609040504020204" pitchFamily="49" charset="0"/>
              </a:rPr>
              <a:t> é como seguir um caminho linear, assim como o Mario corre para a direita. Ele tem suas limitações:</a:t>
            </a:r>
          </a:p>
          <a:p>
            <a:pPr algn="just"/>
            <a:endParaRPr lang="pt-BR" dirty="0">
              <a:latin typeface="Lucida Console" panose="020B060904050402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>
                <a:latin typeface="Lucida Console" panose="020B0609040504020204" pitchFamily="49" charset="0"/>
              </a:rPr>
              <a:t>Sem Desvios Criativos: O Pages </a:t>
            </a:r>
            <a:r>
              <a:rPr lang="pt-BR" dirty="0" err="1">
                <a:latin typeface="Lucida Console" panose="020B0609040504020204" pitchFamily="49" charset="0"/>
              </a:rPr>
              <a:t>Router</a:t>
            </a:r>
            <a:r>
              <a:rPr lang="pt-BR" dirty="0">
                <a:latin typeface="Lucida Console" panose="020B0609040504020204" pitchFamily="49" charset="0"/>
              </a:rPr>
              <a:t> segue a estrutura de arquivos, sem muita customização. É como se o Mario não pudesse desviar do caminho linear.</a:t>
            </a:r>
          </a:p>
          <a:p>
            <a:pPr algn="just"/>
            <a:endParaRPr lang="pt-BR" dirty="0">
              <a:latin typeface="Lucida Console" panose="020B060904050402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>
                <a:latin typeface="Lucida Console" panose="020B0609040504020204" pitchFamily="49" charset="0"/>
              </a:rPr>
              <a:t>Menos Flexibilidade: Se você precisar de lógica de roteamento mais complexa, como autenticação ou redirecionamentos, o Pages </a:t>
            </a:r>
            <a:r>
              <a:rPr lang="pt-BR" dirty="0" err="1">
                <a:latin typeface="Lucida Console" panose="020B0609040504020204" pitchFamily="49" charset="0"/>
              </a:rPr>
              <a:t>Router</a:t>
            </a:r>
            <a:r>
              <a:rPr lang="pt-BR" dirty="0">
                <a:latin typeface="Lucida Console" panose="020B0609040504020204" pitchFamily="49" charset="0"/>
              </a:rPr>
              <a:t> pode não ser suficiente.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5BB24DB-D31F-C1F7-71BF-B0BEACCAFA4F}"/>
              </a:ext>
            </a:extLst>
          </p:cNvPr>
          <p:cNvGrpSpPr/>
          <p:nvPr/>
        </p:nvGrpSpPr>
        <p:grpSpPr>
          <a:xfrm>
            <a:off x="63797" y="218819"/>
            <a:ext cx="1312270" cy="9222893"/>
            <a:chOff x="191387" y="218819"/>
            <a:chExt cx="1312270" cy="9222893"/>
          </a:xfrm>
        </p:grpSpPr>
        <p:pic>
          <p:nvPicPr>
            <p:cNvPr id="11" name="Imagem 10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2B1DC109-B65A-045D-C260-620C17139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87" y="218819"/>
              <a:ext cx="1312270" cy="1312270"/>
            </a:xfrm>
            <a:prstGeom prst="rect">
              <a:avLst/>
            </a:prstGeom>
          </p:spPr>
        </p:pic>
        <p:sp>
          <p:nvSpPr>
            <p:cNvPr id="12" name="Seta: Divisa 11">
              <a:extLst>
                <a:ext uri="{FF2B5EF4-FFF2-40B4-BE49-F238E27FC236}">
                  <a16:creationId xmlns:a16="http://schemas.microsoft.com/office/drawing/2014/main" id="{598DEFCD-F5BB-2D0C-AE67-B17ED73F7257}"/>
                </a:ext>
              </a:extLst>
            </p:cNvPr>
            <p:cNvSpPr/>
            <p:nvPr/>
          </p:nvSpPr>
          <p:spPr>
            <a:xfrm rot="16200000">
              <a:off x="-3263363" y="5239335"/>
              <a:ext cx="8188754" cy="216000"/>
            </a:xfrm>
            <a:prstGeom prst="chevron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rgbClr val="F6F182"/>
                </a:gs>
                <a:gs pos="100000">
                  <a:srgbClr val="FBEA06"/>
                </a:gs>
              </a:gsLst>
              <a:path path="shape">
                <a:fillToRect l="50000" t="50000" r="50000" b="50000"/>
              </a:path>
              <a:tileRect/>
            </a:gradFill>
            <a:ln w="50800">
              <a:solidFill>
                <a:schemeClr val="tx1">
                  <a:lumMod val="95000"/>
                  <a:lumOff val="5000"/>
                  <a:alpha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34189E7-5615-164D-5961-036F9ABD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NEXT.JS - FERNANDO R COSTA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B0DFEDD-7412-B73C-B7B5-0A6AD742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E24-C2DF-4D45-8D08-27E0773AB97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94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821BCA2-40D1-3D7B-C7B5-80E1FD3136BA}"/>
              </a:ext>
            </a:extLst>
          </p:cNvPr>
          <p:cNvSpPr txBox="1"/>
          <p:nvPr/>
        </p:nvSpPr>
        <p:spPr>
          <a:xfrm>
            <a:off x="1547037" y="823203"/>
            <a:ext cx="4715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4.2 - O PODER DO APP ROUTER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6964F3-3477-4BFE-FD95-E1063B518EFB}"/>
              </a:ext>
            </a:extLst>
          </p:cNvPr>
          <p:cNvSpPr txBox="1"/>
          <p:nvPr/>
        </p:nvSpPr>
        <p:spPr>
          <a:xfrm>
            <a:off x="1547037" y="2114065"/>
            <a:ext cx="47155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Lucida Console" panose="020B0609040504020204" pitchFamily="49" charset="0"/>
              </a:rPr>
              <a:t>Agora, imagine que o Mario encontrou uma Super Estrela. O App </a:t>
            </a:r>
            <a:r>
              <a:rPr lang="pt-BR" dirty="0" err="1">
                <a:latin typeface="Lucida Console" panose="020B0609040504020204" pitchFamily="49" charset="0"/>
              </a:rPr>
              <a:t>Router</a:t>
            </a:r>
            <a:r>
              <a:rPr lang="pt-BR" dirty="0">
                <a:latin typeface="Lucida Console" panose="020B0609040504020204" pitchFamily="49" charset="0"/>
              </a:rPr>
              <a:t> é como essa Super Estrela:</a:t>
            </a:r>
          </a:p>
          <a:p>
            <a:pPr algn="just"/>
            <a:endParaRPr lang="pt-BR" dirty="0">
              <a:latin typeface="Lucida Console" panose="020B060904050402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>
                <a:latin typeface="Lucida Console" panose="020B0609040504020204" pitchFamily="49" charset="0"/>
              </a:rPr>
              <a:t>Flexibilidade Total: O App </a:t>
            </a:r>
            <a:r>
              <a:rPr lang="pt-BR" dirty="0" err="1">
                <a:latin typeface="Lucida Console" panose="020B0609040504020204" pitchFamily="49" charset="0"/>
              </a:rPr>
              <a:t>Router</a:t>
            </a:r>
            <a:r>
              <a:rPr lang="pt-BR" dirty="0">
                <a:latin typeface="Lucida Console" panose="020B0609040504020204" pitchFamily="49" charset="0"/>
              </a:rPr>
              <a:t> permite criar rotas personalizadas, adicionar middlewares e manipular o roteamento de maneira avançada.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>
              <a:latin typeface="Lucida Console" panose="020B060904050402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>
                <a:latin typeface="Lucida Console" panose="020B0609040504020204" pitchFamily="49" charset="0"/>
              </a:rPr>
              <a:t>Roteamento Dinâmico: Com o App </a:t>
            </a:r>
            <a:r>
              <a:rPr lang="pt-BR" dirty="0" err="1">
                <a:latin typeface="Lucida Console" panose="020B0609040504020204" pitchFamily="49" charset="0"/>
              </a:rPr>
              <a:t>Router</a:t>
            </a:r>
            <a:r>
              <a:rPr lang="pt-BR" dirty="0">
                <a:latin typeface="Lucida Console" panose="020B0609040504020204" pitchFamily="49" charset="0"/>
              </a:rPr>
              <a:t>, você pode criar rotas com parâmetros, como os canos do Mario.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5BB24DB-D31F-C1F7-71BF-B0BEACCAFA4F}"/>
              </a:ext>
            </a:extLst>
          </p:cNvPr>
          <p:cNvGrpSpPr/>
          <p:nvPr/>
        </p:nvGrpSpPr>
        <p:grpSpPr>
          <a:xfrm>
            <a:off x="63797" y="218819"/>
            <a:ext cx="1312270" cy="9222893"/>
            <a:chOff x="191387" y="218819"/>
            <a:chExt cx="1312270" cy="9222893"/>
          </a:xfrm>
        </p:grpSpPr>
        <p:pic>
          <p:nvPicPr>
            <p:cNvPr id="11" name="Imagem 10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2B1DC109-B65A-045D-C260-620C17139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87" y="218819"/>
              <a:ext cx="1312270" cy="1312270"/>
            </a:xfrm>
            <a:prstGeom prst="rect">
              <a:avLst/>
            </a:prstGeom>
          </p:spPr>
        </p:pic>
        <p:sp>
          <p:nvSpPr>
            <p:cNvPr id="12" name="Seta: Divisa 11">
              <a:extLst>
                <a:ext uri="{FF2B5EF4-FFF2-40B4-BE49-F238E27FC236}">
                  <a16:creationId xmlns:a16="http://schemas.microsoft.com/office/drawing/2014/main" id="{598DEFCD-F5BB-2D0C-AE67-B17ED73F7257}"/>
                </a:ext>
              </a:extLst>
            </p:cNvPr>
            <p:cNvSpPr/>
            <p:nvPr/>
          </p:nvSpPr>
          <p:spPr>
            <a:xfrm rot="16200000">
              <a:off x="-3263363" y="5239335"/>
              <a:ext cx="8188754" cy="216000"/>
            </a:xfrm>
            <a:prstGeom prst="chevron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rgbClr val="F6F182"/>
                </a:gs>
                <a:gs pos="100000">
                  <a:srgbClr val="FBEA06"/>
                </a:gs>
              </a:gsLst>
              <a:path path="shape">
                <a:fillToRect l="50000" t="50000" r="50000" b="50000"/>
              </a:path>
              <a:tileRect/>
            </a:gradFill>
            <a:ln w="50800">
              <a:solidFill>
                <a:schemeClr val="tx1">
                  <a:lumMod val="95000"/>
                  <a:lumOff val="5000"/>
                  <a:alpha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75BC7BA4-7A22-3DBE-425B-A2157E498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037" y="6621955"/>
            <a:ext cx="4715540" cy="2644017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78670E-16D4-F054-7269-4B80A1B9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NEXT.JS - FERNANDO R COSTA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1EAA47-61E5-E382-AA65-7527A9D7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E24-C2DF-4D45-8D08-27E0773AB97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37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821BCA2-40D1-3D7B-C7B5-80E1FD3136BA}"/>
              </a:ext>
            </a:extLst>
          </p:cNvPr>
          <p:cNvSpPr txBox="1"/>
          <p:nvPr/>
        </p:nvSpPr>
        <p:spPr>
          <a:xfrm>
            <a:off x="1547037" y="823203"/>
            <a:ext cx="471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CONCLUSÃO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6964F3-3477-4BFE-FD95-E1063B518EFB}"/>
              </a:ext>
            </a:extLst>
          </p:cNvPr>
          <p:cNvSpPr txBox="1"/>
          <p:nvPr/>
        </p:nvSpPr>
        <p:spPr>
          <a:xfrm>
            <a:off x="1547037" y="2079316"/>
            <a:ext cx="47155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Lucida Console" panose="020B0609040504020204" pitchFamily="49" charset="0"/>
              </a:rPr>
              <a:t>Assim como o Mario escolhe a melhor estratégia para enfrentar </a:t>
            </a:r>
            <a:r>
              <a:rPr lang="pt-BR" dirty="0" err="1">
                <a:latin typeface="Lucida Console" panose="020B0609040504020204" pitchFamily="49" charset="0"/>
              </a:rPr>
              <a:t>Bowser</a:t>
            </a:r>
            <a:r>
              <a:rPr lang="pt-BR" dirty="0">
                <a:latin typeface="Lucida Console" panose="020B0609040504020204" pitchFamily="49" charset="0"/>
              </a:rPr>
              <a:t>, você deve considerar suas necessidades ao escolher entre o Pages </a:t>
            </a:r>
            <a:r>
              <a:rPr lang="pt-BR" dirty="0" err="1">
                <a:latin typeface="Lucida Console" panose="020B0609040504020204" pitchFamily="49" charset="0"/>
              </a:rPr>
              <a:t>Router</a:t>
            </a:r>
            <a:r>
              <a:rPr lang="pt-BR" dirty="0">
                <a:latin typeface="Lucida Console" panose="020B0609040504020204" pitchFamily="49" charset="0"/>
              </a:rPr>
              <a:t> e o App </a:t>
            </a:r>
            <a:r>
              <a:rPr lang="pt-BR" dirty="0" err="1">
                <a:latin typeface="Lucida Console" panose="020B0609040504020204" pitchFamily="49" charset="0"/>
              </a:rPr>
              <a:t>Router</a:t>
            </a:r>
            <a:r>
              <a:rPr lang="pt-BR" dirty="0">
                <a:latin typeface="Lucida Console" panose="020B0609040504020204" pitchFamily="49" charset="0"/>
              </a:rPr>
              <a:t>.</a:t>
            </a:r>
          </a:p>
          <a:p>
            <a:pPr algn="just"/>
            <a:endParaRPr lang="pt-BR" dirty="0">
              <a:latin typeface="Lucida Console" panose="020B0609040504020204" pitchFamily="49" charset="0"/>
            </a:endParaRPr>
          </a:p>
          <a:p>
            <a:pPr algn="just"/>
            <a:r>
              <a:rPr lang="pt-BR" dirty="0">
                <a:latin typeface="Lucida Console" panose="020B0609040504020204" pitchFamily="49" charset="0"/>
              </a:rPr>
              <a:t>Às vezes, um salto simples é suficiente, mas outras vezes você precisa de uma Super Estrela para superar os obstáculos do desenvolvimento web.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5BB24DB-D31F-C1F7-71BF-B0BEACCAFA4F}"/>
              </a:ext>
            </a:extLst>
          </p:cNvPr>
          <p:cNvGrpSpPr/>
          <p:nvPr/>
        </p:nvGrpSpPr>
        <p:grpSpPr>
          <a:xfrm>
            <a:off x="63797" y="218819"/>
            <a:ext cx="1312270" cy="9222893"/>
            <a:chOff x="191387" y="218819"/>
            <a:chExt cx="1312270" cy="9222893"/>
          </a:xfrm>
        </p:grpSpPr>
        <p:pic>
          <p:nvPicPr>
            <p:cNvPr id="11" name="Imagem 10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2B1DC109-B65A-045D-C260-620C17139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87" y="218819"/>
              <a:ext cx="1312270" cy="1312270"/>
            </a:xfrm>
            <a:prstGeom prst="rect">
              <a:avLst/>
            </a:prstGeom>
          </p:spPr>
        </p:pic>
        <p:sp>
          <p:nvSpPr>
            <p:cNvPr id="12" name="Seta: Divisa 11">
              <a:extLst>
                <a:ext uri="{FF2B5EF4-FFF2-40B4-BE49-F238E27FC236}">
                  <a16:creationId xmlns:a16="http://schemas.microsoft.com/office/drawing/2014/main" id="{598DEFCD-F5BB-2D0C-AE67-B17ED73F7257}"/>
                </a:ext>
              </a:extLst>
            </p:cNvPr>
            <p:cNvSpPr/>
            <p:nvPr/>
          </p:nvSpPr>
          <p:spPr>
            <a:xfrm rot="16200000">
              <a:off x="-3263363" y="5239335"/>
              <a:ext cx="8188754" cy="216000"/>
            </a:xfrm>
            <a:prstGeom prst="chevron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rgbClr val="F6F182"/>
                </a:gs>
                <a:gs pos="100000">
                  <a:srgbClr val="FBEA06"/>
                </a:gs>
              </a:gsLst>
              <a:path path="shape">
                <a:fillToRect l="50000" t="50000" r="50000" b="50000"/>
              </a:path>
              <a:tileRect/>
            </a:gradFill>
            <a:ln w="50800">
              <a:solidFill>
                <a:schemeClr val="tx1">
                  <a:lumMod val="95000"/>
                  <a:lumOff val="5000"/>
                  <a:alpha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7819442-DFA9-99B4-58E7-AD72695D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NEXT.JS - FERNANDO R COSTA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8198DF4E-E518-7CF0-20DA-D2037C44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E24-C2DF-4D45-8D08-27E0773AB97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3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FE64443-1FA6-0D04-0290-BF99F95D697C}"/>
              </a:ext>
            </a:extLst>
          </p:cNvPr>
          <p:cNvSpPr/>
          <p:nvPr/>
        </p:nvSpPr>
        <p:spPr>
          <a:xfrm>
            <a:off x="0" y="-595420"/>
            <a:ext cx="6858000" cy="10501420"/>
          </a:xfrm>
          <a:prstGeom prst="rect">
            <a:avLst/>
          </a:prstGeom>
          <a:gradFill>
            <a:gsLst>
              <a:gs pos="56000">
                <a:srgbClr val="963DAF"/>
              </a:gs>
              <a:gs pos="40000">
                <a:srgbClr val="04072A"/>
              </a:gs>
              <a:gs pos="0">
                <a:srgbClr val="04072A"/>
              </a:gs>
              <a:gs pos="75000">
                <a:srgbClr val="04072A"/>
              </a:gs>
              <a:gs pos="66000">
                <a:srgbClr val="2A9958"/>
              </a:gs>
              <a:gs pos="100000">
                <a:srgbClr val="04072A"/>
              </a:gs>
            </a:gsLst>
            <a:lin ang="558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EDD44C1-397D-26C2-B015-4750116F08AD}"/>
              </a:ext>
            </a:extLst>
          </p:cNvPr>
          <p:cNvSpPr txBox="1"/>
          <p:nvPr/>
        </p:nvSpPr>
        <p:spPr>
          <a:xfrm>
            <a:off x="500062" y="3120692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75000"/>
                        <a:lumOff val="2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 rad="254000">
                    <a:schemeClr val="accent4">
                      <a:satMod val="175000"/>
                      <a:alpha val="35000"/>
                    </a:schemeClr>
                  </a:glow>
                  <a:outerShdw blurRad="889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873236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821BCA2-40D1-3D7B-C7B5-80E1FD3136BA}"/>
              </a:ext>
            </a:extLst>
          </p:cNvPr>
          <p:cNvSpPr txBox="1"/>
          <p:nvPr/>
        </p:nvSpPr>
        <p:spPr>
          <a:xfrm>
            <a:off x="1547037" y="823203"/>
            <a:ext cx="4715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OBRIGADO POR LER ATÉ AQUI!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6964F3-3477-4BFE-FD95-E1063B518EFB}"/>
              </a:ext>
            </a:extLst>
          </p:cNvPr>
          <p:cNvSpPr txBox="1"/>
          <p:nvPr/>
        </p:nvSpPr>
        <p:spPr>
          <a:xfrm>
            <a:off x="1547037" y="2079316"/>
            <a:ext cx="47155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Lucida Console" panose="020B0609040504020204" pitchFamily="49" charset="0"/>
              </a:rPr>
              <a:t>O conteúdo desse Ebook foi gerado por IA, conduzido e diagramado por um humano. Com fins didáticos para o </a:t>
            </a:r>
            <a:r>
              <a:rPr lang="pt-BR" dirty="0" err="1">
                <a:latin typeface="Lucida Console" panose="020B0609040504020204" pitchFamily="49" charset="0"/>
              </a:rPr>
              <a:t>Bootcamp</a:t>
            </a:r>
            <a:r>
              <a:rPr lang="pt-BR" dirty="0">
                <a:latin typeface="Lucida Console" panose="020B0609040504020204" pitchFamily="49" charset="0"/>
              </a:rPr>
              <a:t> de IA para </a:t>
            </a:r>
            <a:r>
              <a:rPr lang="pt-BR" dirty="0" err="1">
                <a:latin typeface="Lucida Console" panose="020B0609040504020204" pitchFamily="49" charset="0"/>
              </a:rPr>
              <a:t>Devs</a:t>
            </a:r>
            <a:r>
              <a:rPr lang="pt-BR" dirty="0">
                <a:latin typeface="Lucida Console" panose="020B0609040504020204" pitchFamily="49" charset="0"/>
              </a:rPr>
              <a:t> do Santander organizado pela DIO.</a:t>
            </a:r>
          </a:p>
          <a:p>
            <a:pPr algn="just"/>
            <a:endParaRPr lang="pt-BR" dirty="0">
              <a:latin typeface="Lucida Console" panose="020B0609040504020204" pitchFamily="49" charset="0"/>
            </a:endParaRPr>
          </a:p>
          <a:p>
            <a:pPr algn="just"/>
            <a:r>
              <a:rPr lang="pt-BR" dirty="0">
                <a:latin typeface="Lucida Console" panose="020B0609040504020204" pitchFamily="49" charset="0"/>
              </a:rPr>
              <a:t>Algumas informações podem não estar corretas, pois não houve uma revisão.</a:t>
            </a:r>
          </a:p>
          <a:p>
            <a:pPr algn="just"/>
            <a:endParaRPr lang="pt-BR" dirty="0">
              <a:latin typeface="Lucida Console" panose="020B0609040504020204" pitchFamily="49" charset="0"/>
            </a:endParaRPr>
          </a:p>
          <a:p>
            <a:pPr algn="just"/>
            <a:r>
              <a:rPr lang="pt-BR" dirty="0">
                <a:latin typeface="Lucida Console" panose="020B0609040504020204" pitchFamily="49" charset="0"/>
              </a:rPr>
              <a:t>Os detalhes você pode encontrar no meu GitHub.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5BB24DB-D31F-C1F7-71BF-B0BEACCAFA4F}"/>
              </a:ext>
            </a:extLst>
          </p:cNvPr>
          <p:cNvGrpSpPr/>
          <p:nvPr/>
        </p:nvGrpSpPr>
        <p:grpSpPr>
          <a:xfrm>
            <a:off x="63797" y="218819"/>
            <a:ext cx="1312270" cy="9222893"/>
            <a:chOff x="191387" y="218819"/>
            <a:chExt cx="1312270" cy="9222893"/>
          </a:xfrm>
        </p:grpSpPr>
        <p:pic>
          <p:nvPicPr>
            <p:cNvPr id="11" name="Imagem 10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2B1DC109-B65A-045D-C260-620C17139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87" y="218819"/>
              <a:ext cx="1312270" cy="1312270"/>
            </a:xfrm>
            <a:prstGeom prst="rect">
              <a:avLst/>
            </a:prstGeom>
          </p:spPr>
        </p:pic>
        <p:sp>
          <p:nvSpPr>
            <p:cNvPr id="12" name="Seta: Divisa 11">
              <a:extLst>
                <a:ext uri="{FF2B5EF4-FFF2-40B4-BE49-F238E27FC236}">
                  <a16:creationId xmlns:a16="http://schemas.microsoft.com/office/drawing/2014/main" id="{598DEFCD-F5BB-2D0C-AE67-B17ED73F7257}"/>
                </a:ext>
              </a:extLst>
            </p:cNvPr>
            <p:cNvSpPr/>
            <p:nvPr/>
          </p:nvSpPr>
          <p:spPr>
            <a:xfrm rot="16200000">
              <a:off x="-3263363" y="5239335"/>
              <a:ext cx="8188754" cy="216000"/>
            </a:xfrm>
            <a:prstGeom prst="chevron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rgbClr val="F6F182"/>
                </a:gs>
                <a:gs pos="100000">
                  <a:srgbClr val="FBEA06"/>
                </a:gs>
              </a:gsLst>
              <a:path path="shape">
                <a:fillToRect l="50000" t="50000" r="50000" b="50000"/>
              </a:path>
              <a:tileRect/>
            </a:gradFill>
            <a:ln w="50800">
              <a:solidFill>
                <a:schemeClr val="tx1">
                  <a:lumMod val="95000"/>
                  <a:lumOff val="5000"/>
                  <a:alpha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pic>
        <p:nvPicPr>
          <p:cNvPr id="2" name="Imagem 1" descr="Uma imagem contendo água, guarda-chuva, colorido, pintado&#10;&#10;Descrição gerada automaticamente">
            <a:hlinkClick r:id="rId3"/>
            <a:extLst>
              <a:ext uri="{FF2B5EF4-FFF2-40B4-BE49-F238E27FC236}">
                <a16:creationId xmlns:a16="http://schemas.microsoft.com/office/drawing/2014/main" id="{D4DA13D8-473C-D70A-ADCF-CD9EDBCFD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26" y="8741498"/>
            <a:ext cx="600407" cy="527358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98F1F39-7831-0906-F6A1-59CA17E466C1}"/>
              </a:ext>
            </a:extLst>
          </p:cNvPr>
          <p:cNvSpPr/>
          <p:nvPr/>
        </p:nvSpPr>
        <p:spPr>
          <a:xfrm>
            <a:off x="1669312" y="6720894"/>
            <a:ext cx="4470989" cy="1828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 descr="Foto preta e branca de uma pessoa olhando para a câmera&#10;&#10;Descrição gerada automaticamente">
            <a:extLst>
              <a:ext uri="{FF2B5EF4-FFF2-40B4-BE49-F238E27FC236}">
                <a16:creationId xmlns:a16="http://schemas.microsoft.com/office/drawing/2014/main" id="{AEC3F014-933A-A40C-0AF9-879C202792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47" y="7006284"/>
            <a:ext cx="1315620" cy="131562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28F79EF-5CC6-199C-BDF2-CCABC6665501}"/>
              </a:ext>
            </a:extLst>
          </p:cNvPr>
          <p:cNvSpPr txBox="1"/>
          <p:nvPr/>
        </p:nvSpPr>
        <p:spPr>
          <a:xfrm>
            <a:off x="3183563" y="6874594"/>
            <a:ext cx="254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Autor:</a:t>
            </a:r>
            <a:b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Fernando R Costa</a:t>
            </a:r>
          </a:p>
        </p:txBody>
      </p:sp>
      <p:pic>
        <p:nvPicPr>
          <p:cNvPr id="14" name="Imagem 13" descr="Ícone&#10;&#10;Descrição gerada automaticamente">
            <a:hlinkClick r:id="rId6"/>
            <a:extLst>
              <a:ext uri="{FF2B5EF4-FFF2-40B4-BE49-F238E27FC236}">
                <a16:creationId xmlns:a16="http://schemas.microsoft.com/office/drawing/2014/main" id="{B5CBC0B5-5B1C-A0D8-0FDC-9FEE1BE59B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904" y="7566307"/>
            <a:ext cx="662400" cy="648000"/>
          </a:xfrm>
          <a:prstGeom prst="rect">
            <a:avLst/>
          </a:prstGeom>
        </p:spPr>
      </p:pic>
      <p:pic>
        <p:nvPicPr>
          <p:cNvPr id="17" name="Imagem 16" descr="Logotipo, Ícone&#10;&#10;Descrição gerada automaticamente">
            <a:hlinkClick r:id="rId3"/>
            <a:extLst>
              <a:ext uri="{FF2B5EF4-FFF2-40B4-BE49-F238E27FC236}">
                <a16:creationId xmlns:a16="http://schemas.microsoft.com/office/drawing/2014/main" id="{8927E598-6559-094A-7612-58345A81C2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73" y="7566307"/>
            <a:ext cx="648000" cy="648000"/>
          </a:xfrm>
          <a:prstGeom prst="rect">
            <a:avLst/>
          </a:prstGeom>
        </p:spPr>
      </p:pic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30F30AC9-1F38-29F6-5971-5B4A62DB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NEXT.JS - FERNANDO R COSTA</a:t>
            </a:r>
          </a:p>
        </p:txBody>
      </p:sp>
      <p:sp>
        <p:nvSpPr>
          <p:cNvPr id="19" name="Espaço Reservado para Número de Slide 18">
            <a:extLst>
              <a:ext uri="{FF2B5EF4-FFF2-40B4-BE49-F238E27FC236}">
                <a16:creationId xmlns:a16="http://schemas.microsoft.com/office/drawing/2014/main" id="{5666B0C7-7038-2B3D-8362-DC3B1F11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E24-C2DF-4D45-8D08-27E0773AB97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14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821BCA2-40D1-3D7B-C7B5-80E1FD3136BA}"/>
              </a:ext>
            </a:extLst>
          </p:cNvPr>
          <p:cNvSpPr txBox="1"/>
          <p:nvPr/>
        </p:nvSpPr>
        <p:spPr>
          <a:xfrm>
            <a:off x="1547037" y="823203"/>
            <a:ext cx="471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NEXT.JS ROUTERS: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8AB39B-5A8A-80BE-E8EE-C11EC34B29D1}"/>
              </a:ext>
            </a:extLst>
          </p:cNvPr>
          <p:cNvSpPr txBox="1"/>
          <p:nvPr/>
        </p:nvSpPr>
        <p:spPr>
          <a:xfrm>
            <a:off x="1547037" y="1921351"/>
            <a:ext cx="4715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venir Next LT Pro" panose="020B0504020202020204" pitchFamily="34" charset="0"/>
              </a:rPr>
              <a:t>App </a:t>
            </a:r>
            <a:r>
              <a:rPr lang="pt-BR" sz="2400" dirty="0" err="1">
                <a:latin typeface="Avenir Next LT Pro" panose="020B0504020202020204" pitchFamily="34" charset="0"/>
              </a:rPr>
              <a:t>Router</a:t>
            </a:r>
            <a:r>
              <a:rPr lang="pt-BR" sz="2400" dirty="0">
                <a:latin typeface="Avenir Next LT Pro" panose="020B0504020202020204" pitchFamily="34" charset="0"/>
              </a:rPr>
              <a:t> </a:t>
            </a:r>
            <a:r>
              <a:rPr lang="pt-BR" sz="2400" dirty="0" err="1">
                <a:latin typeface="Avenir Next LT Pro" panose="020B0504020202020204" pitchFamily="34" charset="0"/>
              </a:rPr>
              <a:t>vs</a:t>
            </a:r>
            <a:r>
              <a:rPr lang="pt-BR" sz="2400" dirty="0">
                <a:latin typeface="Avenir Next LT Pro" panose="020B0504020202020204" pitchFamily="34" charset="0"/>
              </a:rPr>
              <a:t> Pages </a:t>
            </a:r>
            <a:r>
              <a:rPr lang="pt-BR" sz="2400" dirty="0" err="1">
                <a:latin typeface="Avenir Next LT Pro" panose="020B0504020202020204" pitchFamily="34" charset="0"/>
              </a:rPr>
              <a:t>Router</a:t>
            </a:r>
            <a:endParaRPr lang="pt-BR" sz="2400" dirty="0">
              <a:latin typeface="Avenir Next LT Pro" panose="020B0504020202020204" pitchFamily="34" charset="0"/>
            </a:endParaRPr>
          </a:p>
          <a:p>
            <a:pPr algn="ctr"/>
            <a:r>
              <a:rPr lang="pt-BR" sz="2400" dirty="0">
                <a:latin typeface="Avenir Next LT Pro" panose="020B0504020202020204" pitchFamily="34" charset="0"/>
              </a:rPr>
              <a:t>A Jornada do Mario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6964F3-3477-4BFE-FD95-E1063B518EFB}"/>
              </a:ext>
            </a:extLst>
          </p:cNvPr>
          <p:cNvSpPr txBox="1"/>
          <p:nvPr/>
        </p:nvSpPr>
        <p:spPr>
          <a:xfrm>
            <a:off x="1547037" y="3538822"/>
            <a:ext cx="47155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Lucida Console" panose="020B0609040504020204" pitchFamily="49" charset="0"/>
              </a:rPr>
              <a:t>Nesta aventura, exploraremos as diferenças entre o Pages </a:t>
            </a:r>
            <a:r>
              <a:rPr lang="pt-BR" dirty="0" err="1">
                <a:latin typeface="Lucida Console" panose="020B0609040504020204" pitchFamily="49" charset="0"/>
              </a:rPr>
              <a:t>Router</a:t>
            </a:r>
            <a:r>
              <a:rPr lang="pt-BR" dirty="0">
                <a:latin typeface="Lucida Console" panose="020B0609040504020204" pitchFamily="49" charset="0"/>
              </a:rPr>
              <a:t> e o App </a:t>
            </a:r>
            <a:r>
              <a:rPr lang="pt-BR" dirty="0" err="1">
                <a:latin typeface="Lucida Console" panose="020B0609040504020204" pitchFamily="49" charset="0"/>
              </a:rPr>
              <a:t>Router</a:t>
            </a:r>
            <a:r>
              <a:rPr lang="pt-BR" dirty="0">
                <a:latin typeface="Lucida Console" panose="020B0609040504020204" pitchFamily="49" charset="0"/>
              </a:rPr>
              <a:t>, assim como o Mario enfrenta obstáculos e coleta moedas.</a:t>
            </a:r>
          </a:p>
          <a:p>
            <a:pPr algn="just"/>
            <a:endParaRPr lang="pt-BR" dirty="0">
              <a:latin typeface="Lucida Console" panose="020B0609040504020204" pitchFamily="49" charset="0"/>
            </a:endParaRPr>
          </a:p>
          <a:p>
            <a:pPr algn="just"/>
            <a:r>
              <a:rPr lang="pt-BR" dirty="0">
                <a:latin typeface="Lucida Console" panose="020B0609040504020204" pitchFamily="49" charset="0"/>
              </a:rPr>
              <a:t>Imagine-se como o Mario, com seu macacão azul e boné vermelho, pronto para saltar em plataformas e enfrentar desafios.</a:t>
            </a:r>
          </a:p>
          <a:p>
            <a:pPr algn="just"/>
            <a:endParaRPr lang="pt-BR" dirty="0">
              <a:latin typeface="Lucida Console" panose="020B0609040504020204" pitchFamily="49" charset="0"/>
            </a:endParaRPr>
          </a:p>
          <a:p>
            <a:pPr algn="just"/>
            <a:r>
              <a:rPr lang="pt-BR" dirty="0">
                <a:latin typeface="Lucida Console" panose="020B0609040504020204" pitchFamily="49" charset="0"/>
              </a:rPr>
              <a:t>Vamos começar!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5BB24DB-D31F-C1F7-71BF-B0BEACCAFA4F}"/>
              </a:ext>
            </a:extLst>
          </p:cNvPr>
          <p:cNvGrpSpPr/>
          <p:nvPr/>
        </p:nvGrpSpPr>
        <p:grpSpPr>
          <a:xfrm>
            <a:off x="63797" y="218819"/>
            <a:ext cx="1312270" cy="9222893"/>
            <a:chOff x="191387" y="218819"/>
            <a:chExt cx="1312270" cy="9222893"/>
          </a:xfrm>
        </p:grpSpPr>
        <p:pic>
          <p:nvPicPr>
            <p:cNvPr id="11" name="Imagem 10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2B1DC109-B65A-045D-C260-620C17139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87" y="218819"/>
              <a:ext cx="1312270" cy="1312270"/>
            </a:xfrm>
            <a:prstGeom prst="rect">
              <a:avLst/>
            </a:prstGeom>
          </p:spPr>
        </p:pic>
        <p:sp>
          <p:nvSpPr>
            <p:cNvPr id="12" name="Seta: Divisa 11">
              <a:extLst>
                <a:ext uri="{FF2B5EF4-FFF2-40B4-BE49-F238E27FC236}">
                  <a16:creationId xmlns:a16="http://schemas.microsoft.com/office/drawing/2014/main" id="{598DEFCD-F5BB-2D0C-AE67-B17ED73F7257}"/>
                </a:ext>
              </a:extLst>
            </p:cNvPr>
            <p:cNvSpPr/>
            <p:nvPr/>
          </p:nvSpPr>
          <p:spPr>
            <a:xfrm rot="16200000">
              <a:off x="-3263363" y="5239335"/>
              <a:ext cx="8188754" cy="216000"/>
            </a:xfrm>
            <a:prstGeom prst="chevron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rgbClr val="F6F182"/>
                </a:gs>
                <a:gs pos="100000">
                  <a:srgbClr val="FBEA06"/>
                </a:gs>
              </a:gsLst>
              <a:path path="shape">
                <a:fillToRect l="50000" t="50000" r="50000" b="50000"/>
              </a:path>
              <a:tileRect/>
            </a:gradFill>
            <a:ln w="50800">
              <a:solidFill>
                <a:schemeClr val="tx1">
                  <a:lumMod val="95000"/>
                  <a:lumOff val="5000"/>
                  <a:alpha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3378DC3-F73D-1AFD-E37A-09EB65F7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NEXT.JS - FERNANDO R COSTA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8E7E26E-262B-BFE8-BB55-660AA673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E24-C2DF-4D45-8D08-27E0773AB97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09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FE64443-1FA6-0D04-0290-BF99F95D697C}"/>
              </a:ext>
            </a:extLst>
          </p:cNvPr>
          <p:cNvSpPr/>
          <p:nvPr/>
        </p:nvSpPr>
        <p:spPr>
          <a:xfrm>
            <a:off x="0" y="-595420"/>
            <a:ext cx="6858000" cy="10501420"/>
          </a:xfrm>
          <a:prstGeom prst="rect">
            <a:avLst/>
          </a:prstGeom>
          <a:gradFill>
            <a:gsLst>
              <a:gs pos="56000">
                <a:srgbClr val="963DAF"/>
              </a:gs>
              <a:gs pos="40000">
                <a:srgbClr val="04072A"/>
              </a:gs>
              <a:gs pos="0">
                <a:srgbClr val="04072A"/>
              </a:gs>
              <a:gs pos="75000">
                <a:srgbClr val="04072A"/>
              </a:gs>
              <a:gs pos="66000">
                <a:srgbClr val="2A9958"/>
              </a:gs>
              <a:gs pos="100000">
                <a:srgbClr val="04072A"/>
              </a:gs>
            </a:gsLst>
            <a:lin ang="558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EDD44C1-397D-26C2-B015-4750116F08AD}"/>
              </a:ext>
            </a:extLst>
          </p:cNvPr>
          <p:cNvSpPr txBox="1"/>
          <p:nvPr/>
        </p:nvSpPr>
        <p:spPr>
          <a:xfrm>
            <a:off x="500062" y="1717202"/>
            <a:ext cx="5857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75000"/>
                        <a:lumOff val="2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 rad="254000">
                    <a:schemeClr val="accent4">
                      <a:satMod val="175000"/>
                      <a:alpha val="35000"/>
                    </a:schemeClr>
                  </a:glow>
                  <a:outerShdw blurRad="889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CAPÍTULO 01:</a:t>
            </a:r>
          </a:p>
          <a:p>
            <a:pPr algn="ctr"/>
            <a:endParaRPr lang="pt-BR" sz="48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chemeClr val="accent1">
                      <a:lumMod val="75000"/>
                      <a:lumOff val="2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glow rad="254000">
                  <a:schemeClr val="accent4">
                    <a:satMod val="175000"/>
                    <a:alpha val="35000"/>
                  </a:schemeClr>
                </a:glow>
                <a:outerShdw blurRad="88900" dist="38100" dir="5400000" algn="t" rotWithShape="0">
                  <a:schemeClr val="bg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ctr"/>
            <a:r>
              <a:rPr lang="pt-BR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75000"/>
                        <a:lumOff val="2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 rad="254000">
                    <a:schemeClr val="accent4">
                      <a:satMod val="175000"/>
                      <a:alpha val="35000"/>
                    </a:schemeClr>
                  </a:glow>
                  <a:outerShdw blurRad="889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 Mundo dos Arquivos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7D94E24-7435-34B9-D71C-AC267BC7649C}"/>
              </a:ext>
            </a:extLst>
          </p:cNvPr>
          <p:cNvSpPr txBox="1"/>
          <p:nvPr/>
        </p:nvSpPr>
        <p:spPr>
          <a:xfrm>
            <a:off x="409687" y="7328516"/>
            <a:ext cx="6205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66D3E2"/>
                </a:solidFill>
                <a:effectLst>
                  <a:glow rad="177800">
                    <a:schemeClr val="accent4">
                      <a:satMod val="175000"/>
                      <a:alpha val="35000"/>
                    </a:schemeClr>
                  </a:glo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Neste mundo, exploraremos o Pages </a:t>
            </a:r>
            <a:r>
              <a:rPr lang="pt-BR" sz="2400" dirty="0" err="1">
                <a:solidFill>
                  <a:srgbClr val="66D3E2"/>
                </a:solidFill>
                <a:effectLst>
                  <a:glow rad="177800">
                    <a:schemeClr val="accent4">
                      <a:satMod val="175000"/>
                      <a:alpha val="35000"/>
                    </a:schemeClr>
                  </a:glo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Router</a:t>
            </a:r>
            <a:r>
              <a:rPr lang="pt-BR" sz="2400" dirty="0">
                <a:solidFill>
                  <a:srgbClr val="66D3E2"/>
                </a:solidFill>
                <a:effectLst>
                  <a:glow rad="177800">
                    <a:schemeClr val="accent4">
                      <a:satMod val="175000"/>
                      <a:alpha val="35000"/>
                    </a:schemeClr>
                  </a:glo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 Imagine que cada arquivo no diretório ‘</a:t>
            </a:r>
            <a:r>
              <a:rPr lang="pt-BR" sz="2400" dirty="0" err="1">
                <a:solidFill>
                  <a:srgbClr val="66D3E2"/>
                </a:solidFill>
                <a:effectLst>
                  <a:glow rad="177800">
                    <a:schemeClr val="accent4">
                      <a:satMod val="175000"/>
                      <a:alpha val="35000"/>
                    </a:schemeClr>
                  </a:glo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pages</a:t>
            </a:r>
            <a:r>
              <a:rPr lang="pt-BR" sz="2400" dirty="0">
                <a:solidFill>
                  <a:srgbClr val="66D3E2"/>
                </a:solidFill>
                <a:effectLst>
                  <a:glow rad="177800">
                    <a:schemeClr val="accent4">
                      <a:satMod val="175000"/>
                      <a:alpha val="35000"/>
                    </a:schemeClr>
                  </a:glo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’ é um bloco de tijolos que o Mario pula. Vamos falar sobre como criar rotas simples e eficazes usando essa abordagem.</a:t>
            </a:r>
          </a:p>
        </p:txBody>
      </p:sp>
    </p:spTree>
    <p:extLst>
      <p:ext uri="{BB962C8B-B14F-4D97-AF65-F5344CB8AC3E}">
        <p14:creationId xmlns:p14="http://schemas.microsoft.com/office/powerpoint/2010/main" val="36873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821BCA2-40D1-3D7B-C7B5-80E1FD3136BA}"/>
              </a:ext>
            </a:extLst>
          </p:cNvPr>
          <p:cNvSpPr txBox="1"/>
          <p:nvPr/>
        </p:nvSpPr>
        <p:spPr>
          <a:xfrm>
            <a:off x="1547037" y="823203"/>
            <a:ext cx="4715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ESTRUTURA DE ARQUIVOS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6964F3-3477-4BFE-FD95-E1063B518EFB}"/>
              </a:ext>
            </a:extLst>
          </p:cNvPr>
          <p:cNvSpPr txBox="1"/>
          <p:nvPr/>
        </p:nvSpPr>
        <p:spPr>
          <a:xfrm>
            <a:off x="1547037" y="2666955"/>
            <a:ext cx="4715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Lucida Console" panose="020B0609040504020204" pitchFamily="49" charset="0"/>
              </a:rPr>
              <a:t>Imagine que o Mario está em uma fase com vários blocos de tijolos. Cada bloco representa um arquivo no diretório ‘</a:t>
            </a:r>
            <a:r>
              <a:rPr lang="pt-BR" dirty="0" err="1">
                <a:latin typeface="Lucida Console" panose="020B0609040504020204" pitchFamily="49" charset="0"/>
              </a:rPr>
              <a:t>pages</a:t>
            </a:r>
            <a:r>
              <a:rPr lang="pt-BR" dirty="0">
                <a:latin typeface="Lucida Console" panose="020B0609040504020204" pitchFamily="49" charset="0"/>
              </a:rPr>
              <a:t>’. Aqui está um exemplo: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5BB24DB-D31F-C1F7-71BF-B0BEACCAFA4F}"/>
              </a:ext>
            </a:extLst>
          </p:cNvPr>
          <p:cNvGrpSpPr/>
          <p:nvPr/>
        </p:nvGrpSpPr>
        <p:grpSpPr>
          <a:xfrm>
            <a:off x="63797" y="218819"/>
            <a:ext cx="1312270" cy="9222893"/>
            <a:chOff x="191387" y="218819"/>
            <a:chExt cx="1312270" cy="9222893"/>
          </a:xfrm>
        </p:grpSpPr>
        <p:pic>
          <p:nvPicPr>
            <p:cNvPr id="11" name="Imagem 10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2B1DC109-B65A-045D-C260-620C17139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87" y="218819"/>
              <a:ext cx="1312270" cy="1312270"/>
            </a:xfrm>
            <a:prstGeom prst="rect">
              <a:avLst/>
            </a:prstGeom>
          </p:spPr>
        </p:pic>
        <p:sp>
          <p:nvSpPr>
            <p:cNvPr id="12" name="Seta: Divisa 11">
              <a:extLst>
                <a:ext uri="{FF2B5EF4-FFF2-40B4-BE49-F238E27FC236}">
                  <a16:creationId xmlns:a16="http://schemas.microsoft.com/office/drawing/2014/main" id="{598DEFCD-F5BB-2D0C-AE67-B17ED73F7257}"/>
                </a:ext>
              </a:extLst>
            </p:cNvPr>
            <p:cNvSpPr/>
            <p:nvPr/>
          </p:nvSpPr>
          <p:spPr>
            <a:xfrm rot="16200000">
              <a:off x="-3263363" y="5239335"/>
              <a:ext cx="8188754" cy="216000"/>
            </a:xfrm>
            <a:prstGeom prst="chevron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rgbClr val="F6F182"/>
                </a:gs>
                <a:gs pos="100000">
                  <a:srgbClr val="FBEA06"/>
                </a:gs>
              </a:gsLst>
              <a:path path="shape">
                <a:fillToRect l="50000" t="50000" r="50000" b="50000"/>
              </a:path>
              <a:tileRect/>
            </a:gradFill>
            <a:ln w="50800">
              <a:solidFill>
                <a:schemeClr val="tx1">
                  <a:lumMod val="95000"/>
                  <a:lumOff val="5000"/>
                  <a:alpha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428856EB-6C4F-D86E-0AAC-E91E590CADC5}"/>
              </a:ext>
            </a:extLst>
          </p:cNvPr>
          <p:cNvSpPr txBox="1"/>
          <p:nvPr/>
        </p:nvSpPr>
        <p:spPr>
          <a:xfrm>
            <a:off x="1547037" y="6804836"/>
            <a:ext cx="4715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Lucida Console" panose="020B0609040504020204" pitchFamily="49" charset="0"/>
              </a:rPr>
              <a:t>Neste exemplo, o Mario (ou seja, o usuário) acessa a rota ‘/’ e vê a mensagem “Olá, mundo!”.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FA74C9-FD22-EB89-3226-F65356E57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037" y="4144283"/>
            <a:ext cx="4500000" cy="270000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C6164E-39A1-162E-CC3D-4780BA68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NEXT.JS - FERNANDO R COSTA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0FC7DA-1616-8963-2CD3-3897EFB6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E24-C2DF-4D45-8D08-27E0773AB97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40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FE64443-1FA6-0D04-0290-BF99F95D697C}"/>
              </a:ext>
            </a:extLst>
          </p:cNvPr>
          <p:cNvSpPr/>
          <p:nvPr/>
        </p:nvSpPr>
        <p:spPr>
          <a:xfrm>
            <a:off x="0" y="-595420"/>
            <a:ext cx="6858000" cy="10501420"/>
          </a:xfrm>
          <a:prstGeom prst="rect">
            <a:avLst/>
          </a:prstGeom>
          <a:gradFill>
            <a:gsLst>
              <a:gs pos="56000">
                <a:srgbClr val="963DAF"/>
              </a:gs>
              <a:gs pos="40000">
                <a:srgbClr val="04072A"/>
              </a:gs>
              <a:gs pos="0">
                <a:srgbClr val="04072A"/>
              </a:gs>
              <a:gs pos="75000">
                <a:srgbClr val="04072A"/>
              </a:gs>
              <a:gs pos="66000">
                <a:srgbClr val="2A9958"/>
              </a:gs>
              <a:gs pos="100000">
                <a:srgbClr val="04072A"/>
              </a:gs>
            </a:gsLst>
            <a:lin ang="558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EDD44C1-397D-26C2-B015-4750116F08AD}"/>
              </a:ext>
            </a:extLst>
          </p:cNvPr>
          <p:cNvSpPr txBox="1"/>
          <p:nvPr/>
        </p:nvSpPr>
        <p:spPr>
          <a:xfrm>
            <a:off x="500062" y="1717202"/>
            <a:ext cx="5857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75000"/>
                        <a:lumOff val="2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 rad="254000">
                    <a:schemeClr val="accent4">
                      <a:satMod val="175000"/>
                      <a:alpha val="35000"/>
                    </a:schemeClr>
                  </a:glow>
                  <a:outerShdw blurRad="889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CAPÍTULO 02:</a:t>
            </a:r>
          </a:p>
          <a:p>
            <a:pPr algn="ctr"/>
            <a:endParaRPr lang="pt-BR" sz="48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chemeClr val="accent1">
                      <a:lumMod val="75000"/>
                      <a:lumOff val="2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glow rad="254000">
                  <a:schemeClr val="accent4">
                    <a:satMod val="175000"/>
                    <a:alpha val="35000"/>
                  </a:schemeClr>
                </a:glow>
                <a:outerShdw blurRad="88900" dist="38100" dir="5400000" algn="t" rotWithShape="0">
                  <a:schemeClr val="bg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ctr"/>
            <a:r>
              <a:rPr lang="pt-BR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75000"/>
                        <a:lumOff val="2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 rad="254000">
                    <a:schemeClr val="accent4">
                      <a:satMod val="175000"/>
                      <a:alpha val="35000"/>
                    </a:schemeClr>
                  </a:glow>
                  <a:outerShdw blurRad="889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Os Atalhos Secretos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7D94E24-7435-34B9-D71C-AC267BC7649C}"/>
              </a:ext>
            </a:extLst>
          </p:cNvPr>
          <p:cNvSpPr txBox="1"/>
          <p:nvPr/>
        </p:nvSpPr>
        <p:spPr>
          <a:xfrm>
            <a:off x="409687" y="7328516"/>
            <a:ext cx="62055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66D3E2"/>
                </a:solidFill>
                <a:effectLst>
                  <a:glow rad="177800">
                    <a:schemeClr val="accent4">
                      <a:satMod val="175000"/>
                      <a:alpha val="35000"/>
                    </a:schemeClr>
                  </a:glo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Aqui, entraremos nas tubulações secretas do App </a:t>
            </a:r>
            <a:r>
              <a:rPr lang="pt-BR" sz="2400" dirty="0" err="1">
                <a:solidFill>
                  <a:srgbClr val="66D3E2"/>
                </a:solidFill>
                <a:effectLst>
                  <a:glow rad="177800">
                    <a:schemeClr val="accent4">
                      <a:satMod val="175000"/>
                      <a:alpha val="35000"/>
                    </a:schemeClr>
                  </a:glo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Router</a:t>
            </a:r>
            <a:r>
              <a:rPr lang="pt-BR" sz="2400" dirty="0">
                <a:solidFill>
                  <a:srgbClr val="66D3E2"/>
                </a:solidFill>
                <a:effectLst>
                  <a:glow rad="177800">
                    <a:schemeClr val="accent4">
                      <a:satMod val="175000"/>
                      <a:alpha val="35000"/>
                    </a:schemeClr>
                  </a:glo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 Assim como o Mario pode encontrar passagens ocultas, mostraremos como criar rotas personalizadas e flexíveis.</a:t>
            </a:r>
          </a:p>
        </p:txBody>
      </p:sp>
    </p:spTree>
    <p:extLst>
      <p:ext uri="{BB962C8B-B14F-4D97-AF65-F5344CB8AC3E}">
        <p14:creationId xmlns:p14="http://schemas.microsoft.com/office/powerpoint/2010/main" val="29686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821BCA2-40D1-3D7B-C7B5-80E1FD3136BA}"/>
              </a:ext>
            </a:extLst>
          </p:cNvPr>
          <p:cNvSpPr txBox="1"/>
          <p:nvPr/>
        </p:nvSpPr>
        <p:spPr>
          <a:xfrm>
            <a:off x="1547037" y="823203"/>
            <a:ext cx="4715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ROTEAMENTO DINÂMICO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6964F3-3477-4BFE-FD95-E1063B518EFB}"/>
              </a:ext>
            </a:extLst>
          </p:cNvPr>
          <p:cNvSpPr txBox="1"/>
          <p:nvPr/>
        </p:nvSpPr>
        <p:spPr>
          <a:xfrm>
            <a:off x="1547037" y="2666955"/>
            <a:ext cx="4715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Lucida Console" panose="020B0609040504020204" pitchFamily="49" charset="0"/>
              </a:rPr>
              <a:t>Imagine que o Mario encontra um cano verde. Ele pode entrar nele para acessar uma área secreta. No App </a:t>
            </a:r>
            <a:r>
              <a:rPr lang="pt-BR" dirty="0" err="1">
                <a:latin typeface="Lucida Console" panose="020B0609040504020204" pitchFamily="49" charset="0"/>
              </a:rPr>
              <a:t>Router</a:t>
            </a:r>
            <a:r>
              <a:rPr lang="pt-BR" dirty="0">
                <a:latin typeface="Lucida Console" panose="020B0609040504020204" pitchFamily="49" charset="0"/>
              </a:rPr>
              <a:t>, podemos criar rotas dinâmicas com parâmetros: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5BB24DB-D31F-C1F7-71BF-B0BEACCAFA4F}"/>
              </a:ext>
            </a:extLst>
          </p:cNvPr>
          <p:cNvGrpSpPr/>
          <p:nvPr/>
        </p:nvGrpSpPr>
        <p:grpSpPr>
          <a:xfrm>
            <a:off x="63797" y="218819"/>
            <a:ext cx="1312270" cy="9222893"/>
            <a:chOff x="191387" y="218819"/>
            <a:chExt cx="1312270" cy="9222893"/>
          </a:xfrm>
        </p:grpSpPr>
        <p:pic>
          <p:nvPicPr>
            <p:cNvPr id="11" name="Imagem 10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2B1DC109-B65A-045D-C260-620C17139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87" y="218819"/>
              <a:ext cx="1312270" cy="1312270"/>
            </a:xfrm>
            <a:prstGeom prst="rect">
              <a:avLst/>
            </a:prstGeom>
          </p:spPr>
        </p:pic>
        <p:sp>
          <p:nvSpPr>
            <p:cNvPr id="12" name="Seta: Divisa 11">
              <a:extLst>
                <a:ext uri="{FF2B5EF4-FFF2-40B4-BE49-F238E27FC236}">
                  <a16:creationId xmlns:a16="http://schemas.microsoft.com/office/drawing/2014/main" id="{598DEFCD-F5BB-2D0C-AE67-B17ED73F7257}"/>
                </a:ext>
              </a:extLst>
            </p:cNvPr>
            <p:cNvSpPr/>
            <p:nvPr/>
          </p:nvSpPr>
          <p:spPr>
            <a:xfrm rot="16200000">
              <a:off x="-3263363" y="5239335"/>
              <a:ext cx="8188754" cy="216000"/>
            </a:xfrm>
            <a:prstGeom prst="chevron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rgbClr val="F6F182"/>
                </a:gs>
                <a:gs pos="100000">
                  <a:srgbClr val="FBEA06"/>
                </a:gs>
              </a:gsLst>
              <a:path path="shape">
                <a:fillToRect l="50000" t="50000" r="50000" b="50000"/>
              </a:path>
              <a:tileRect/>
            </a:gradFill>
            <a:ln w="50800">
              <a:solidFill>
                <a:schemeClr val="tx1">
                  <a:lumMod val="95000"/>
                  <a:lumOff val="5000"/>
                  <a:alpha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428856EB-6C4F-D86E-0AAC-E91E590CADC5}"/>
              </a:ext>
            </a:extLst>
          </p:cNvPr>
          <p:cNvSpPr txBox="1"/>
          <p:nvPr/>
        </p:nvSpPr>
        <p:spPr>
          <a:xfrm>
            <a:off x="1547037" y="6804836"/>
            <a:ext cx="4715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Lucida Console" panose="020B0609040504020204" pitchFamily="49" charset="0"/>
              </a:rPr>
              <a:t>Agora, o Mario pode acessar ‘/castelo’, ‘/caverna’ etc., e ver diferentes mensagens.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1DAD02-6BC0-815D-2AD6-BC62086D2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037" y="4144283"/>
            <a:ext cx="4500001" cy="270000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EABA687-0CBC-09F0-E125-F8C6FE5E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NEXT.JS - FERNANDO R COSTA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FEA3AE-3872-AAAA-0A17-F48B3FD9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E24-C2DF-4D45-8D08-27E0773AB97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07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FE64443-1FA6-0D04-0290-BF99F95D697C}"/>
              </a:ext>
            </a:extLst>
          </p:cNvPr>
          <p:cNvSpPr/>
          <p:nvPr/>
        </p:nvSpPr>
        <p:spPr>
          <a:xfrm>
            <a:off x="0" y="-595420"/>
            <a:ext cx="6858000" cy="10501420"/>
          </a:xfrm>
          <a:prstGeom prst="rect">
            <a:avLst/>
          </a:prstGeom>
          <a:gradFill>
            <a:gsLst>
              <a:gs pos="56000">
                <a:srgbClr val="963DAF"/>
              </a:gs>
              <a:gs pos="40000">
                <a:srgbClr val="04072A"/>
              </a:gs>
              <a:gs pos="0">
                <a:srgbClr val="04072A"/>
              </a:gs>
              <a:gs pos="75000">
                <a:srgbClr val="04072A"/>
              </a:gs>
              <a:gs pos="66000">
                <a:srgbClr val="2A9958"/>
              </a:gs>
              <a:gs pos="100000">
                <a:srgbClr val="04072A"/>
              </a:gs>
            </a:gsLst>
            <a:lin ang="558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EDD44C1-397D-26C2-B015-4750116F08AD}"/>
              </a:ext>
            </a:extLst>
          </p:cNvPr>
          <p:cNvSpPr txBox="1"/>
          <p:nvPr/>
        </p:nvSpPr>
        <p:spPr>
          <a:xfrm>
            <a:off x="500062" y="1717202"/>
            <a:ext cx="5857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75000"/>
                        <a:lumOff val="2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 rad="254000">
                    <a:schemeClr val="accent4">
                      <a:satMod val="175000"/>
                      <a:alpha val="35000"/>
                    </a:schemeClr>
                  </a:glow>
                  <a:outerShdw blurRad="889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CAPÍTULO 03:</a:t>
            </a:r>
          </a:p>
          <a:p>
            <a:pPr algn="ctr"/>
            <a:endParaRPr lang="pt-BR" sz="48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chemeClr val="accent1">
                      <a:lumMod val="75000"/>
                      <a:lumOff val="2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glow rad="254000">
                  <a:schemeClr val="accent4">
                    <a:satMod val="175000"/>
                    <a:alpha val="35000"/>
                  </a:schemeClr>
                </a:glow>
                <a:outerShdw blurRad="88900" dist="38100" dir="5400000" algn="t" rotWithShape="0">
                  <a:schemeClr val="bg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ctr"/>
            <a:r>
              <a:rPr lang="pt-BR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75000"/>
                        <a:lumOff val="2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 rad="254000">
                    <a:schemeClr val="accent4">
                      <a:satMod val="175000"/>
                      <a:alpha val="35000"/>
                    </a:schemeClr>
                  </a:glow>
                  <a:outerShdw blurRad="889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Power-</a:t>
            </a:r>
            <a:r>
              <a:rPr lang="pt-BR" sz="4000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75000"/>
                        <a:lumOff val="2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 rad="254000">
                    <a:schemeClr val="accent4">
                      <a:satMod val="175000"/>
                      <a:alpha val="35000"/>
                    </a:schemeClr>
                  </a:glow>
                  <a:outerShdw blurRad="889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Ups</a:t>
            </a:r>
            <a:r>
              <a:rPr lang="pt-BR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75000"/>
                        <a:lumOff val="2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 rad="254000">
                    <a:schemeClr val="accent4">
                      <a:satMod val="175000"/>
                      <a:alpha val="35000"/>
                    </a:schemeClr>
                  </a:glow>
                  <a:outerShdw blurRad="889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para Rotas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7D94E24-7435-34B9-D71C-AC267BC7649C}"/>
              </a:ext>
            </a:extLst>
          </p:cNvPr>
          <p:cNvSpPr txBox="1"/>
          <p:nvPr/>
        </p:nvSpPr>
        <p:spPr>
          <a:xfrm>
            <a:off x="409687" y="7328516"/>
            <a:ext cx="6205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66D3E2"/>
                </a:solidFill>
                <a:effectLst>
                  <a:glow rad="177800">
                    <a:schemeClr val="accent4">
                      <a:satMod val="175000"/>
                      <a:alpha val="35000"/>
                    </a:schemeClr>
                  </a:glo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Assim como o Mario coleta cogumelos e flores de fogo, vamos falar sobre os “</a:t>
            </a:r>
            <a:r>
              <a:rPr lang="pt-BR" sz="2400" dirty="0" err="1">
                <a:solidFill>
                  <a:srgbClr val="66D3E2"/>
                </a:solidFill>
                <a:effectLst>
                  <a:glow rad="177800">
                    <a:schemeClr val="accent4">
                      <a:satMod val="175000"/>
                      <a:alpha val="35000"/>
                    </a:schemeClr>
                  </a:glo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power-ups</a:t>
            </a:r>
            <a:r>
              <a:rPr lang="pt-BR" sz="2400" dirty="0">
                <a:solidFill>
                  <a:srgbClr val="66D3E2"/>
                </a:solidFill>
                <a:effectLst>
                  <a:glow rad="177800">
                    <a:schemeClr val="accent4">
                      <a:satMod val="175000"/>
                      <a:alpha val="35000"/>
                    </a:schemeClr>
                  </a:glo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” do roteamento.</a:t>
            </a:r>
          </a:p>
        </p:txBody>
      </p:sp>
    </p:spTree>
    <p:extLst>
      <p:ext uri="{BB962C8B-B14F-4D97-AF65-F5344CB8AC3E}">
        <p14:creationId xmlns:p14="http://schemas.microsoft.com/office/powerpoint/2010/main" val="310680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821BCA2-40D1-3D7B-C7B5-80E1FD3136BA}"/>
              </a:ext>
            </a:extLst>
          </p:cNvPr>
          <p:cNvSpPr txBox="1"/>
          <p:nvPr/>
        </p:nvSpPr>
        <p:spPr>
          <a:xfrm>
            <a:off x="1547037" y="823203"/>
            <a:ext cx="4715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IMPORTAÇÕES DINÂMICAS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6964F3-3477-4BFE-FD95-E1063B518EFB}"/>
              </a:ext>
            </a:extLst>
          </p:cNvPr>
          <p:cNvSpPr txBox="1"/>
          <p:nvPr/>
        </p:nvSpPr>
        <p:spPr>
          <a:xfrm>
            <a:off x="1547037" y="2666955"/>
            <a:ext cx="4715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Lucida Console" panose="020B0609040504020204" pitchFamily="49" charset="0"/>
              </a:rPr>
              <a:t>Imagine que o Mario encontra um bloco de moedas. Ele coleta moedas para obter poderes. No App </a:t>
            </a:r>
            <a:r>
              <a:rPr lang="pt-BR" dirty="0" err="1">
                <a:latin typeface="Lucida Console" panose="020B0609040504020204" pitchFamily="49" charset="0"/>
              </a:rPr>
              <a:t>Router</a:t>
            </a:r>
            <a:r>
              <a:rPr lang="pt-BR" dirty="0">
                <a:latin typeface="Lucida Console" panose="020B0609040504020204" pitchFamily="49" charset="0"/>
              </a:rPr>
              <a:t>, podemos usar importações dinâmicas para carregar componentes apenas quando necessário: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5BB24DB-D31F-C1F7-71BF-B0BEACCAFA4F}"/>
              </a:ext>
            </a:extLst>
          </p:cNvPr>
          <p:cNvGrpSpPr/>
          <p:nvPr/>
        </p:nvGrpSpPr>
        <p:grpSpPr>
          <a:xfrm>
            <a:off x="63797" y="218819"/>
            <a:ext cx="1312270" cy="9222893"/>
            <a:chOff x="191387" y="218819"/>
            <a:chExt cx="1312270" cy="9222893"/>
          </a:xfrm>
        </p:grpSpPr>
        <p:pic>
          <p:nvPicPr>
            <p:cNvPr id="11" name="Imagem 10" descr="Desenho de personagem de desenho animado&#10;&#10;Descrição gerada automaticamente">
              <a:extLst>
                <a:ext uri="{FF2B5EF4-FFF2-40B4-BE49-F238E27FC236}">
                  <a16:creationId xmlns:a16="http://schemas.microsoft.com/office/drawing/2014/main" id="{2B1DC109-B65A-045D-C260-620C17139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87" y="218819"/>
              <a:ext cx="1312270" cy="1312270"/>
            </a:xfrm>
            <a:prstGeom prst="rect">
              <a:avLst/>
            </a:prstGeom>
          </p:spPr>
        </p:pic>
        <p:sp>
          <p:nvSpPr>
            <p:cNvPr id="12" name="Seta: Divisa 11">
              <a:extLst>
                <a:ext uri="{FF2B5EF4-FFF2-40B4-BE49-F238E27FC236}">
                  <a16:creationId xmlns:a16="http://schemas.microsoft.com/office/drawing/2014/main" id="{598DEFCD-F5BB-2D0C-AE67-B17ED73F7257}"/>
                </a:ext>
              </a:extLst>
            </p:cNvPr>
            <p:cNvSpPr/>
            <p:nvPr/>
          </p:nvSpPr>
          <p:spPr>
            <a:xfrm rot="16200000">
              <a:off x="-3263363" y="5239335"/>
              <a:ext cx="8188754" cy="216000"/>
            </a:xfrm>
            <a:prstGeom prst="chevron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5000">
                  <a:srgbClr val="F6F182"/>
                </a:gs>
                <a:gs pos="100000">
                  <a:srgbClr val="FBEA06"/>
                </a:gs>
              </a:gsLst>
              <a:path path="shape">
                <a:fillToRect l="50000" t="50000" r="50000" b="50000"/>
              </a:path>
              <a:tileRect/>
            </a:gradFill>
            <a:ln w="50800">
              <a:solidFill>
                <a:schemeClr val="tx1">
                  <a:lumMod val="95000"/>
                  <a:lumOff val="5000"/>
                  <a:alpha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9029BFC4-9433-E733-B6DE-5A7B4AC3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037" y="4698280"/>
            <a:ext cx="4500000" cy="270000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E2162F-52F1-2220-200A-23851B3B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NEXT.JS - FERNANDO R COSTA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7CF723-6DFB-A345-9E81-77719FBC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E24-C2DF-4D45-8D08-27E0773AB97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85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FE64443-1FA6-0D04-0290-BF99F95D697C}"/>
              </a:ext>
            </a:extLst>
          </p:cNvPr>
          <p:cNvSpPr/>
          <p:nvPr/>
        </p:nvSpPr>
        <p:spPr>
          <a:xfrm>
            <a:off x="0" y="-595420"/>
            <a:ext cx="6858000" cy="10501420"/>
          </a:xfrm>
          <a:prstGeom prst="rect">
            <a:avLst/>
          </a:prstGeom>
          <a:gradFill>
            <a:gsLst>
              <a:gs pos="56000">
                <a:srgbClr val="963DAF"/>
              </a:gs>
              <a:gs pos="40000">
                <a:srgbClr val="04072A"/>
              </a:gs>
              <a:gs pos="0">
                <a:srgbClr val="04072A"/>
              </a:gs>
              <a:gs pos="75000">
                <a:srgbClr val="04072A"/>
              </a:gs>
              <a:gs pos="66000">
                <a:srgbClr val="2A9958"/>
              </a:gs>
              <a:gs pos="100000">
                <a:srgbClr val="04072A"/>
              </a:gs>
            </a:gsLst>
            <a:lin ang="558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EDD44C1-397D-26C2-B015-4750116F08AD}"/>
              </a:ext>
            </a:extLst>
          </p:cNvPr>
          <p:cNvSpPr txBox="1"/>
          <p:nvPr/>
        </p:nvSpPr>
        <p:spPr>
          <a:xfrm>
            <a:off x="500062" y="1717202"/>
            <a:ext cx="585787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75000"/>
                        <a:lumOff val="2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 rad="254000">
                    <a:schemeClr val="accent4">
                      <a:satMod val="175000"/>
                      <a:alpha val="35000"/>
                    </a:schemeClr>
                  </a:glow>
                  <a:outerShdw blurRad="889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CAPÍTULO 04:</a:t>
            </a:r>
          </a:p>
          <a:p>
            <a:pPr algn="ctr"/>
            <a:endParaRPr lang="pt-BR" sz="48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chemeClr val="accent1">
                      <a:lumMod val="75000"/>
                      <a:lumOff val="2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glow rad="254000">
                  <a:schemeClr val="accent4">
                    <a:satMod val="175000"/>
                    <a:alpha val="35000"/>
                  </a:schemeClr>
                </a:glow>
                <a:outerShdw blurRad="88900" dist="38100" dir="5400000" algn="t" rotWithShape="0">
                  <a:schemeClr val="bg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ctr"/>
            <a:r>
              <a:rPr lang="pt-BR" sz="4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1">
                        <a:lumMod val="75000"/>
                        <a:lumOff val="2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 rad="254000">
                    <a:schemeClr val="accent4">
                      <a:satMod val="175000"/>
                      <a:alpha val="35000"/>
                    </a:schemeClr>
                  </a:glow>
                  <a:outerShdw blurRad="889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Chefões do Roteamento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7D94E24-7435-34B9-D71C-AC267BC7649C}"/>
              </a:ext>
            </a:extLst>
          </p:cNvPr>
          <p:cNvSpPr txBox="1"/>
          <p:nvPr/>
        </p:nvSpPr>
        <p:spPr>
          <a:xfrm>
            <a:off x="409687" y="7328516"/>
            <a:ext cx="6205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66D3E2"/>
                </a:solidFill>
                <a:effectLst>
                  <a:glow rad="177800">
                    <a:schemeClr val="accent4">
                      <a:satMod val="175000"/>
                      <a:alpha val="35000"/>
                    </a:schemeClr>
                  </a:glow>
                </a:effectLst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Neste mundo, enfrentaremos os desafios do roteamento.</a:t>
            </a:r>
          </a:p>
        </p:txBody>
      </p:sp>
    </p:spTree>
    <p:extLst>
      <p:ext uri="{BB962C8B-B14F-4D97-AF65-F5344CB8AC3E}">
        <p14:creationId xmlns:p14="http://schemas.microsoft.com/office/powerpoint/2010/main" val="4083704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1490</TotalTime>
  <Words>715</Words>
  <Application>Microsoft Office PowerPoint</Application>
  <PresentationFormat>Papel A4 (210 x 297 mm)</PresentationFormat>
  <Paragraphs>81</Paragraphs>
  <Slides>14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Aptos</vt:lpstr>
      <vt:lpstr>Aptos Display</vt:lpstr>
      <vt:lpstr>Arial</vt:lpstr>
      <vt:lpstr>Arial Rounded MT Bold</vt:lpstr>
      <vt:lpstr>Avenir Next LT Pro</vt:lpstr>
      <vt:lpstr>Impact</vt:lpstr>
      <vt:lpstr>Lucida Console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Rodrigues Costa</dc:creator>
  <cp:lastModifiedBy>Fernando Rodrigues Costa</cp:lastModifiedBy>
  <cp:revision>1</cp:revision>
  <dcterms:created xsi:type="dcterms:W3CDTF">2024-05-02T14:03:29Z</dcterms:created>
  <dcterms:modified xsi:type="dcterms:W3CDTF">2024-05-03T14:53:55Z</dcterms:modified>
</cp:coreProperties>
</file>