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66" r:id="rId5"/>
    <p:sldId id="267" r:id="rId6"/>
    <p:sldId id="260" r:id="rId7"/>
    <p:sldId id="261" r:id="rId8"/>
    <p:sldId id="262" r:id="rId9"/>
    <p:sldId id="263" r:id="rId10"/>
    <p:sldId id="25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82" autoAdjust="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C867706-D4A5-4950-818D-F7570AB8568E}" type="datetimeFigureOut">
              <a:rPr lang="en-US" smtClean="0"/>
              <a:t>10/26/2015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94BC9DE-B340-44F9-9FA4-F7C1311B5AD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C867706-D4A5-4950-818D-F7570AB8568E}" type="datetimeFigureOut">
              <a:rPr lang="en-US" smtClean="0"/>
              <a:t>10/26/2015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BC9DE-B340-44F9-9FA4-F7C1311B5AD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C867706-D4A5-4950-818D-F7570AB8568E}" type="datetimeFigureOut">
              <a:rPr lang="en-US" smtClean="0"/>
              <a:t>10/26/2015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BC9DE-B340-44F9-9FA4-F7C1311B5AD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C867706-D4A5-4950-818D-F7570AB8568E}" type="datetimeFigureOut">
              <a:rPr lang="en-US" smtClean="0"/>
              <a:t>10/26/2015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BC9DE-B340-44F9-9FA4-F7C1311B5AD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C867706-D4A5-4950-818D-F7570AB8568E}" type="datetimeFigureOut">
              <a:rPr lang="en-US" smtClean="0"/>
              <a:t>10/26/2015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BC9DE-B340-44F9-9FA4-F7C1311B5AD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C867706-D4A5-4950-818D-F7570AB8568E}" type="datetimeFigureOut">
              <a:rPr lang="en-US" smtClean="0"/>
              <a:t>10/26/2015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4BC9DE-B340-44F9-9FA4-F7C1311B5AD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C867706-D4A5-4950-818D-F7570AB8568E}" type="datetimeFigureOut">
              <a:rPr lang="en-US" smtClean="0"/>
              <a:t>10/26/2015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4BC9DE-B340-44F9-9FA4-F7C1311B5AD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C867706-D4A5-4950-818D-F7570AB8568E}" type="datetimeFigureOut">
              <a:rPr lang="en-US" smtClean="0"/>
              <a:t>10/26/2015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4BC9DE-B340-44F9-9FA4-F7C1311B5AD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867706-D4A5-4950-818D-F7570AB8568E}" type="datetimeFigureOut">
              <a:rPr lang="en-US" smtClean="0"/>
              <a:t>10/26/2015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4BC9DE-B340-44F9-9FA4-F7C1311B5AD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C867706-D4A5-4950-818D-F7570AB8568E}" type="datetimeFigureOut">
              <a:rPr lang="en-US" smtClean="0"/>
              <a:t>10/26/2015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4BC9DE-B340-44F9-9FA4-F7C1311B5AD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C867706-D4A5-4950-818D-F7570AB8568E}" type="datetimeFigureOut">
              <a:rPr lang="en-US" smtClean="0"/>
              <a:t>10/26/2015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94BC9DE-B340-44F9-9FA4-F7C1311B5AD3}"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C867706-D4A5-4950-818D-F7570AB8568E}" type="datetimeFigureOut">
              <a:rPr lang="en-US" smtClean="0"/>
              <a:t>10/26/2015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94BC9DE-B340-44F9-9FA4-F7C1311B5AD3}"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Operadores Logicos</a:t>
            </a:r>
            <a:endParaRPr lang="en-US" dirty="0"/>
          </a:p>
        </p:txBody>
      </p:sp>
      <p:sp>
        <p:nvSpPr>
          <p:cNvPr id="3" name="Subtitle 2"/>
          <p:cNvSpPr>
            <a:spLocks noGrp="1"/>
          </p:cNvSpPr>
          <p:nvPr>
            <p:ph type="subTitle" idx="1"/>
          </p:nvPr>
        </p:nvSpPr>
        <p:spPr/>
        <p:txBody>
          <a:bodyPr/>
          <a:lstStyle/>
          <a:p>
            <a:r>
              <a:rPr lang="en-US" dirty="0" err="1" smtClean="0"/>
              <a:t>Presentado</a:t>
            </a:r>
            <a:r>
              <a:rPr lang="en-US" dirty="0" smtClean="0"/>
              <a:t> </a:t>
            </a:r>
            <a:r>
              <a:rPr lang="en-US" dirty="0" err="1" smtClean="0"/>
              <a:t>por</a:t>
            </a:r>
            <a:r>
              <a:rPr lang="en-US" dirty="0" smtClean="0"/>
              <a:t>: Jose Salgado</a:t>
            </a:r>
          </a:p>
          <a:p>
            <a:r>
              <a:rPr lang="en-US" dirty="0" smtClean="0"/>
              <a:t>                              Gino Castillo</a:t>
            </a:r>
          </a:p>
          <a:p>
            <a:r>
              <a:rPr lang="en-US" dirty="0" smtClean="0"/>
              <a:t>                         Fernando Reyes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914400"/>
            <a:ext cx="8229600" cy="5410200"/>
          </a:xfrm>
        </p:spPr>
        <p:txBody>
          <a:bodyPr>
            <a:normAutofit fontScale="70000" lnSpcReduction="20000"/>
          </a:bodyPr>
          <a:lstStyle/>
          <a:p>
            <a:pPr>
              <a:buNone/>
            </a:pPr>
            <a:r>
              <a:rPr lang="en-US" dirty="0" smtClean="0"/>
              <a:t>import </a:t>
            </a:r>
            <a:r>
              <a:rPr lang="en-US" dirty="0" err="1" smtClean="0"/>
              <a:t>java.util.Scanner</a:t>
            </a:r>
            <a:r>
              <a:rPr lang="en-US" dirty="0" smtClean="0"/>
              <a:t>;</a:t>
            </a:r>
          </a:p>
          <a:p>
            <a:pPr>
              <a:buNone/>
            </a:pPr>
            <a:endParaRPr lang="en-US" dirty="0" smtClean="0"/>
          </a:p>
          <a:p>
            <a:pPr>
              <a:buNone/>
            </a:pPr>
            <a:r>
              <a:rPr lang="en-US" dirty="0" smtClean="0"/>
              <a:t>public </a:t>
            </a:r>
            <a:r>
              <a:rPr lang="en-US" dirty="0" smtClean="0"/>
              <a:t>class </a:t>
            </a:r>
            <a:r>
              <a:rPr lang="en-US" dirty="0" err="1" smtClean="0"/>
              <a:t>EvaluarCondiciones</a:t>
            </a:r>
            <a:r>
              <a:rPr lang="en-US" dirty="0" smtClean="0"/>
              <a:t>{</a:t>
            </a:r>
          </a:p>
          <a:p>
            <a:pPr>
              <a:buNone/>
            </a:pPr>
            <a:r>
              <a:rPr lang="en-US" dirty="0" smtClean="0"/>
              <a:t>	public static void main(String[] </a:t>
            </a:r>
            <a:r>
              <a:rPr lang="en-US" dirty="0" err="1" smtClean="0"/>
              <a:t>args</a:t>
            </a:r>
            <a:r>
              <a:rPr lang="en-US" dirty="0" smtClean="0"/>
              <a:t>) {</a:t>
            </a:r>
          </a:p>
          <a:p>
            <a:pPr>
              <a:buNone/>
            </a:pPr>
            <a:r>
              <a:rPr lang="en-US" dirty="0" smtClean="0"/>
              <a:t>     Scanner lea = new Scanner(</a:t>
            </a:r>
            <a:r>
              <a:rPr lang="en-US" dirty="0" err="1" smtClean="0"/>
              <a:t>System.in</a:t>
            </a:r>
            <a:r>
              <a:rPr lang="en-US" dirty="0" smtClean="0"/>
              <a:t>);</a:t>
            </a:r>
          </a:p>
          <a:p>
            <a:pPr>
              <a:buNone/>
            </a:pPr>
            <a:endParaRPr lang="en-US" dirty="0" smtClean="0"/>
          </a:p>
          <a:p>
            <a:pPr>
              <a:buNone/>
            </a:pPr>
            <a:r>
              <a:rPr lang="en-US" dirty="0" smtClean="0"/>
              <a:t>            </a:t>
            </a:r>
            <a:r>
              <a:rPr lang="en-US" dirty="0" err="1" smtClean="0"/>
              <a:t>System.out.println</a:t>
            </a:r>
            <a:r>
              <a:rPr lang="en-US" dirty="0" smtClean="0"/>
              <a:t>("</a:t>
            </a:r>
            <a:r>
              <a:rPr lang="en-US" dirty="0" err="1" smtClean="0"/>
              <a:t>Ingrese</a:t>
            </a:r>
            <a:r>
              <a:rPr lang="en-US" dirty="0" smtClean="0"/>
              <a:t> un </a:t>
            </a:r>
            <a:r>
              <a:rPr lang="en-US" dirty="0" err="1" smtClean="0"/>
              <a:t>numero</a:t>
            </a:r>
            <a:r>
              <a:rPr lang="en-US" dirty="0" smtClean="0"/>
              <a:t> del 1 al 3: ");</a:t>
            </a:r>
          </a:p>
          <a:p>
            <a:pPr>
              <a:buNone/>
            </a:pPr>
            <a:r>
              <a:rPr lang="en-US" dirty="0" smtClean="0"/>
              <a:t>             </a:t>
            </a:r>
            <a:r>
              <a:rPr lang="en-US" dirty="0" err="1" smtClean="0"/>
              <a:t>int</a:t>
            </a:r>
            <a:r>
              <a:rPr lang="en-US" dirty="0" smtClean="0"/>
              <a:t> </a:t>
            </a:r>
            <a:r>
              <a:rPr lang="en-US" dirty="0" err="1" smtClean="0"/>
              <a:t>numero</a:t>
            </a:r>
            <a:r>
              <a:rPr lang="en-US" dirty="0" smtClean="0"/>
              <a:t> </a:t>
            </a:r>
            <a:r>
              <a:rPr lang="en-US" dirty="0" smtClean="0"/>
              <a:t>= </a:t>
            </a:r>
            <a:r>
              <a:rPr lang="en-US" dirty="0" err="1" smtClean="0"/>
              <a:t>lea.nextInt</a:t>
            </a:r>
            <a:r>
              <a:rPr lang="en-US" dirty="0" smtClean="0"/>
              <a:t>();</a:t>
            </a:r>
          </a:p>
          <a:p>
            <a:pPr>
              <a:buNone/>
            </a:pPr>
            <a:endParaRPr lang="en-US" dirty="0" smtClean="0"/>
          </a:p>
          <a:p>
            <a:pPr>
              <a:buNone/>
            </a:pPr>
            <a:r>
              <a:rPr lang="en-US" dirty="0" smtClean="0"/>
              <a:t>             </a:t>
            </a:r>
            <a:r>
              <a:rPr lang="en-US" dirty="0" smtClean="0"/>
              <a:t>if(</a:t>
            </a:r>
            <a:r>
              <a:rPr lang="en-US" dirty="0" err="1" smtClean="0"/>
              <a:t>numero</a:t>
            </a:r>
            <a:r>
              <a:rPr lang="en-US" dirty="0" smtClean="0"/>
              <a:t> != </a:t>
            </a:r>
            <a:r>
              <a:rPr lang="en-US" dirty="0" smtClean="0"/>
              <a:t>2){</a:t>
            </a:r>
          </a:p>
          <a:p>
            <a:pPr>
              <a:buNone/>
            </a:pPr>
            <a:r>
              <a:rPr lang="en-US" dirty="0" smtClean="0"/>
              <a:t>             	</a:t>
            </a:r>
            <a:r>
              <a:rPr lang="en-US" dirty="0" err="1" smtClean="0"/>
              <a:t>System.out.println</a:t>
            </a:r>
            <a:r>
              <a:rPr lang="en-US" dirty="0" smtClean="0"/>
              <a:t>("</a:t>
            </a:r>
            <a:r>
              <a:rPr lang="en-US" dirty="0" err="1" smtClean="0"/>
              <a:t>Aprobado</a:t>
            </a:r>
            <a:r>
              <a:rPr lang="en-US" dirty="0" smtClean="0"/>
              <a:t>");</a:t>
            </a:r>
          </a:p>
          <a:p>
            <a:pPr>
              <a:buNone/>
            </a:pPr>
            <a:r>
              <a:rPr lang="en-US" dirty="0" smtClean="0"/>
              <a:t>             }</a:t>
            </a:r>
          </a:p>
          <a:p>
            <a:pPr>
              <a:buNone/>
            </a:pPr>
            <a:endParaRPr lang="en-US" dirty="0" smtClean="0"/>
          </a:p>
          <a:p>
            <a:pPr>
              <a:buNone/>
            </a:pPr>
            <a:r>
              <a:rPr lang="en-US" dirty="0" smtClean="0"/>
              <a:t>             	else{</a:t>
            </a:r>
          </a:p>
          <a:p>
            <a:pPr>
              <a:buNone/>
            </a:pPr>
            <a:r>
              <a:rPr lang="en-US" dirty="0" smtClean="0"/>
              <a:t>             		</a:t>
            </a:r>
            <a:r>
              <a:rPr lang="en-US" dirty="0" err="1" smtClean="0"/>
              <a:t>System.out.println</a:t>
            </a:r>
            <a:r>
              <a:rPr lang="en-US" dirty="0" smtClean="0"/>
              <a:t>("</a:t>
            </a:r>
            <a:r>
              <a:rPr lang="en-US" dirty="0" err="1" smtClean="0"/>
              <a:t>Reprobado</a:t>
            </a:r>
            <a:r>
              <a:rPr lang="en-US" dirty="0" smtClean="0"/>
              <a:t>");</a:t>
            </a:r>
          </a:p>
          <a:p>
            <a:pPr>
              <a:buNone/>
            </a:pPr>
            <a:r>
              <a:rPr lang="en-US" dirty="0" smtClean="0"/>
              <a:t>             	}</a:t>
            </a:r>
          </a:p>
          <a:p>
            <a:pPr>
              <a:buNone/>
            </a:pPr>
            <a:r>
              <a:rPr lang="en-US" dirty="0" smtClean="0"/>
              <a:t>    </a:t>
            </a:r>
          </a:p>
          <a:p>
            <a:pPr>
              <a:buNone/>
            </a:pPr>
            <a:r>
              <a:rPr lang="en-US" dirty="0" smtClean="0"/>
              <a:t>	}</a:t>
            </a:r>
          </a:p>
          <a:p>
            <a:pPr>
              <a:buNone/>
            </a:pP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Operadores Logicos </a:t>
            </a:r>
            <a:endParaRPr lang="en-US" dirty="0"/>
          </a:p>
        </p:txBody>
      </p:sp>
      <p:sp>
        <p:nvSpPr>
          <p:cNvPr id="3" name="Content Placeholder 2"/>
          <p:cNvSpPr>
            <a:spLocks noGrp="1"/>
          </p:cNvSpPr>
          <p:nvPr>
            <p:ph idx="1"/>
          </p:nvPr>
        </p:nvSpPr>
        <p:spPr/>
        <p:txBody>
          <a:bodyPr/>
          <a:lstStyle/>
          <a:p>
            <a:r>
              <a:rPr lang="es-ES" dirty="0" smtClean="0"/>
              <a:t>Los operadores lógicos se utilizan con operandos de tipo </a:t>
            </a:r>
            <a:r>
              <a:rPr lang="es-ES" dirty="0" smtClean="0"/>
              <a:t>booleano. </a:t>
            </a:r>
            <a:r>
              <a:rPr lang="es-ES" dirty="0" smtClean="0"/>
              <a:t>Se utilizan para construir expresiones lógicas, cuyo resultado es de tipo </a:t>
            </a:r>
            <a:r>
              <a:rPr lang="es-ES" dirty="0" smtClean="0"/>
              <a:t>verdadero </a:t>
            </a:r>
            <a:r>
              <a:rPr lang="es-ES" dirty="0" smtClean="0"/>
              <a:t>o </a:t>
            </a:r>
            <a:r>
              <a:rPr lang="es-ES" dirty="0" smtClean="0"/>
              <a:t>falso.</a:t>
            </a:r>
          </a:p>
          <a:p>
            <a:pPr>
              <a:buNone/>
            </a:pPr>
            <a:endParaRPr lang="es-ES" dirty="0" smtClean="0"/>
          </a:p>
          <a:p>
            <a:r>
              <a:rPr lang="es-ES" dirty="0" smtClean="0"/>
              <a:t>Los operadores lógicos en Java son:</a:t>
            </a:r>
          </a:p>
          <a:p>
            <a:r>
              <a:rPr lang="en-US" dirty="0" smtClean="0"/>
              <a:t>And</a:t>
            </a:r>
          </a:p>
          <a:p>
            <a:r>
              <a:rPr lang="en-US" dirty="0" smtClean="0"/>
              <a:t>Or</a:t>
            </a:r>
          </a:p>
          <a:p>
            <a:r>
              <a:rPr lang="en-US" dirty="0" smtClean="0"/>
              <a:t>Not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a:t>
            </a:r>
            <a:endParaRPr lang="en-US" dirty="0"/>
          </a:p>
        </p:txBody>
      </p:sp>
      <p:sp>
        <p:nvSpPr>
          <p:cNvPr id="3" name="Content Placeholder 2"/>
          <p:cNvSpPr>
            <a:spLocks noGrp="1"/>
          </p:cNvSpPr>
          <p:nvPr>
            <p:ph idx="1"/>
          </p:nvPr>
        </p:nvSpPr>
        <p:spPr/>
        <p:txBody>
          <a:bodyPr/>
          <a:lstStyle/>
          <a:p>
            <a:endParaRPr lang="es-ES" dirty="0" smtClean="0"/>
          </a:p>
          <a:p>
            <a:endParaRPr lang="es-ES" dirty="0" smtClean="0"/>
          </a:p>
          <a:p>
            <a:r>
              <a:rPr lang="es-ES" dirty="0" smtClean="0"/>
              <a:t>“&amp;&amp;” </a:t>
            </a:r>
            <a:r>
              <a:rPr lang="es-ES" dirty="0" smtClean="0"/>
              <a:t>El resultado es verdadero si los dos operandos son verdaderos. El resultado es falso en caso contrario. Si el primer operando es falso no se evalúa el segundo, ya que el resultado será falso.</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rmAutofit fontScale="92500" lnSpcReduction="10000"/>
          </a:bodyPr>
          <a:lstStyle/>
          <a:p>
            <a:r>
              <a:rPr lang="en-US" dirty="0" smtClean="0"/>
              <a:t>import </a:t>
            </a:r>
            <a:r>
              <a:rPr lang="en-US" dirty="0" err="1" smtClean="0"/>
              <a:t>java.util.Scanner</a:t>
            </a:r>
            <a:r>
              <a:rPr lang="en-US" dirty="0" smtClean="0"/>
              <a:t>;</a:t>
            </a:r>
          </a:p>
          <a:p>
            <a:r>
              <a:rPr lang="en-US" dirty="0" smtClean="0"/>
              <a:t> public class Tarea1{</a:t>
            </a:r>
          </a:p>
          <a:p>
            <a:r>
              <a:rPr lang="en-US" dirty="0" smtClean="0"/>
              <a:t> 	public static void main(String[] </a:t>
            </a:r>
            <a:r>
              <a:rPr lang="en-US" dirty="0" err="1" smtClean="0"/>
              <a:t>args</a:t>
            </a:r>
            <a:r>
              <a:rPr lang="en-US" dirty="0" smtClean="0"/>
              <a:t>) {</a:t>
            </a:r>
          </a:p>
          <a:p>
            <a:r>
              <a:rPr lang="en-US" dirty="0" smtClean="0"/>
              <a:t> 		Scanner lea = new Scanner(</a:t>
            </a:r>
            <a:r>
              <a:rPr lang="en-US" dirty="0" err="1" smtClean="0"/>
              <a:t>System.in</a:t>
            </a:r>
            <a:r>
              <a:rPr lang="en-US" dirty="0" smtClean="0"/>
              <a:t>);</a:t>
            </a:r>
          </a:p>
          <a:p>
            <a:r>
              <a:rPr lang="en-US" dirty="0" smtClean="0"/>
              <a:t>     </a:t>
            </a:r>
            <a:r>
              <a:rPr lang="en-US" dirty="0" err="1" smtClean="0"/>
              <a:t>int</a:t>
            </a:r>
            <a:r>
              <a:rPr lang="en-US" dirty="0" smtClean="0"/>
              <a:t> nota1, nota2, nota3, </a:t>
            </a:r>
            <a:r>
              <a:rPr lang="en-US" dirty="0" err="1" smtClean="0"/>
              <a:t>promedio</a:t>
            </a:r>
            <a:r>
              <a:rPr lang="en-US" dirty="0" smtClean="0"/>
              <a:t>;</a:t>
            </a:r>
          </a:p>
          <a:p>
            <a:endParaRPr lang="en-US" dirty="0" smtClean="0"/>
          </a:p>
          <a:p>
            <a:r>
              <a:rPr lang="en-US" dirty="0" smtClean="0"/>
              <a:t>     </a:t>
            </a:r>
            <a:r>
              <a:rPr lang="en-US" dirty="0" err="1" smtClean="0"/>
              <a:t>System.out.println</a:t>
            </a:r>
            <a:r>
              <a:rPr lang="en-US" dirty="0" smtClean="0"/>
              <a:t>("</a:t>
            </a:r>
            <a:r>
              <a:rPr lang="en-US" dirty="0" err="1" smtClean="0"/>
              <a:t>ingrese</a:t>
            </a:r>
            <a:r>
              <a:rPr lang="en-US" dirty="0" smtClean="0"/>
              <a:t> la nota </a:t>
            </a:r>
            <a:r>
              <a:rPr lang="en-US" dirty="0" err="1" smtClean="0"/>
              <a:t>numero</a:t>
            </a:r>
            <a:r>
              <a:rPr lang="en-US" dirty="0" smtClean="0"/>
              <a:t> 1: ");</a:t>
            </a:r>
          </a:p>
          <a:p>
            <a:r>
              <a:rPr lang="en-US" dirty="0" smtClean="0"/>
              <a:t>     nota1 = </a:t>
            </a:r>
            <a:r>
              <a:rPr lang="en-US" dirty="0" err="1" smtClean="0"/>
              <a:t>lea.nextInt</a:t>
            </a:r>
            <a:r>
              <a:rPr lang="en-US" dirty="0" smtClean="0"/>
              <a:t>();</a:t>
            </a:r>
          </a:p>
          <a:p>
            <a:r>
              <a:rPr lang="en-US" dirty="0" smtClean="0"/>
              <a:t>     </a:t>
            </a:r>
            <a:r>
              <a:rPr lang="en-US" dirty="0" err="1" smtClean="0"/>
              <a:t>System.out.println</a:t>
            </a:r>
            <a:r>
              <a:rPr lang="en-US" dirty="0" smtClean="0"/>
              <a:t>("</a:t>
            </a:r>
            <a:r>
              <a:rPr lang="en-US" dirty="0" err="1" smtClean="0"/>
              <a:t>ingrese</a:t>
            </a:r>
            <a:r>
              <a:rPr lang="en-US" dirty="0" smtClean="0"/>
              <a:t> la nota </a:t>
            </a:r>
            <a:r>
              <a:rPr lang="en-US" dirty="0" err="1" smtClean="0"/>
              <a:t>numero</a:t>
            </a:r>
            <a:r>
              <a:rPr lang="en-US" dirty="0" smtClean="0"/>
              <a:t> 2: ");</a:t>
            </a:r>
          </a:p>
          <a:p>
            <a:r>
              <a:rPr lang="en-US" dirty="0" smtClean="0"/>
              <a:t>     nota2 = </a:t>
            </a:r>
            <a:r>
              <a:rPr lang="en-US" dirty="0" err="1" smtClean="0"/>
              <a:t>lea.nextInt</a:t>
            </a:r>
            <a:r>
              <a:rPr lang="en-US" dirty="0" smtClean="0"/>
              <a:t>();</a:t>
            </a:r>
          </a:p>
          <a:p>
            <a:r>
              <a:rPr lang="en-US" dirty="0" smtClean="0"/>
              <a:t>     </a:t>
            </a:r>
            <a:r>
              <a:rPr lang="en-US" dirty="0" err="1" smtClean="0"/>
              <a:t>System.out.println</a:t>
            </a:r>
            <a:r>
              <a:rPr lang="en-US" dirty="0" smtClean="0"/>
              <a:t>("</a:t>
            </a:r>
            <a:r>
              <a:rPr lang="en-US" dirty="0" err="1" smtClean="0"/>
              <a:t>ingrese</a:t>
            </a:r>
            <a:r>
              <a:rPr lang="en-US" dirty="0" smtClean="0"/>
              <a:t> la nota </a:t>
            </a:r>
            <a:r>
              <a:rPr lang="en-US" dirty="0" err="1" smtClean="0"/>
              <a:t>numero</a:t>
            </a:r>
            <a:r>
              <a:rPr lang="en-US" dirty="0" smtClean="0"/>
              <a:t> 3: ");</a:t>
            </a:r>
          </a:p>
          <a:p>
            <a:r>
              <a:rPr lang="en-US" dirty="0" smtClean="0"/>
              <a:t>     nota3 = </a:t>
            </a:r>
            <a:r>
              <a:rPr lang="en-US" dirty="0" err="1" smtClean="0"/>
              <a:t>lea.nextInt</a:t>
            </a:r>
            <a:r>
              <a:rPr lang="en-US" dirty="0" smtClean="0"/>
              <a:t>();</a:t>
            </a:r>
          </a:p>
          <a:p>
            <a:endParaRPr lang="en-US" dirty="0" smtClean="0"/>
          </a:p>
          <a:p>
            <a:r>
              <a:rPr lang="en-US" dirty="0" smtClean="0"/>
              <a:t>     </a:t>
            </a:r>
            <a:r>
              <a:rPr lang="en-US" dirty="0" err="1" smtClean="0"/>
              <a:t>promedio</a:t>
            </a:r>
            <a:r>
              <a:rPr lang="en-US" dirty="0" smtClean="0"/>
              <a:t> = (nota1 + nota2 + nota3) / 3;</a:t>
            </a:r>
          </a:p>
          <a:p>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15000"/>
          </a:xfrm>
        </p:spPr>
        <p:txBody>
          <a:bodyPr>
            <a:normAutofit fontScale="77500" lnSpcReduction="20000"/>
          </a:bodyPr>
          <a:lstStyle/>
          <a:p>
            <a:pPr>
              <a:buNone/>
            </a:pPr>
            <a:endParaRPr lang="en-US" dirty="0" smtClean="0"/>
          </a:p>
          <a:p>
            <a:r>
              <a:rPr lang="en-US" dirty="0" smtClean="0"/>
              <a:t>if(</a:t>
            </a:r>
            <a:r>
              <a:rPr lang="en-US" dirty="0" err="1" smtClean="0"/>
              <a:t>promedio</a:t>
            </a:r>
            <a:r>
              <a:rPr lang="en-US" dirty="0" smtClean="0"/>
              <a:t> </a:t>
            </a:r>
            <a:r>
              <a:rPr lang="en-US" dirty="0" smtClean="0"/>
              <a:t>&gt;= 0 &amp;&amp; </a:t>
            </a:r>
            <a:r>
              <a:rPr lang="en-US" dirty="0" err="1" smtClean="0"/>
              <a:t>promedio</a:t>
            </a:r>
            <a:r>
              <a:rPr lang="en-US" dirty="0" smtClean="0"/>
              <a:t> &lt;= 59){</a:t>
            </a:r>
          </a:p>
          <a:p>
            <a:r>
              <a:rPr lang="en-US" dirty="0" smtClean="0"/>
              <a:t>     	</a:t>
            </a:r>
            <a:r>
              <a:rPr lang="en-US" dirty="0" err="1" smtClean="0"/>
              <a:t>System.out.println</a:t>
            </a:r>
            <a:r>
              <a:rPr lang="en-US" dirty="0" smtClean="0"/>
              <a:t>("</a:t>
            </a:r>
            <a:r>
              <a:rPr lang="en-US" dirty="0" err="1" smtClean="0"/>
              <a:t>Reprobado</a:t>
            </a:r>
            <a:r>
              <a:rPr lang="en-US" dirty="0" smtClean="0"/>
              <a:t>");</a:t>
            </a:r>
          </a:p>
          <a:p>
            <a:r>
              <a:rPr lang="en-US" dirty="0" smtClean="0"/>
              <a:t>     }</a:t>
            </a:r>
          </a:p>
          <a:p>
            <a:r>
              <a:rPr lang="en-US" dirty="0" smtClean="0"/>
              <a:t>     else if(</a:t>
            </a:r>
            <a:r>
              <a:rPr lang="en-US" dirty="0" err="1" smtClean="0"/>
              <a:t>promedio</a:t>
            </a:r>
            <a:r>
              <a:rPr lang="en-US" dirty="0" smtClean="0"/>
              <a:t> &gt;= 60 &amp;&amp; </a:t>
            </a:r>
            <a:r>
              <a:rPr lang="en-US" dirty="0" err="1" smtClean="0"/>
              <a:t>promedio</a:t>
            </a:r>
            <a:r>
              <a:rPr lang="en-US" dirty="0" smtClean="0"/>
              <a:t> &lt;= 79){</a:t>
            </a:r>
          </a:p>
          <a:p>
            <a:r>
              <a:rPr lang="en-US" dirty="0" smtClean="0"/>
              <a:t>     	</a:t>
            </a:r>
            <a:r>
              <a:rPr lang="en-US" dirty="0" err="1" smtClean="0"/>
              <a:t>System.out.println</a:t>
            </a:r>
            <a:r>
              <a:rPr lang="en-US" dirty="0" smtClean="0"/>
              <a:t>("</a:t>
            </a:r>
            <a:r>
              <a:rPr lang="en-US" dirty="0" err="1" smtClean="0"/>
              <a:t>Bueno</a:t>
            </a:r>
            <a:r>
              <a:rPr lang="en-US" dirty="0" smtClean="0"/>
              <a:t>");</a:t>
            </a:r>
          </a:p>
          <a:p>
            <a:r>
              <a:rPr lang="en-US" dirty="0" smtClean="0"/>
              <a:t>     }</a:t>
            </a:r>
          </a:p>
          <a:p>
            <a:r>
              <a:rPr lang="en-US" dirty="0" smtClean="0"/>
              <a:t>     else if(</a:t>
            </a:r>
            <a:r>
              <a:rPr lang="en-US" dirty="0" err="1" smtClean="0"/>
              <a:t>promedio</a:t>
            </a:r>
            <a:r>
              <a:rPr lang="en-US" dirty="0" smtClean="0"/>
              <a:t> &gt;= 80 &amp;&amp; </a:t>
            </a:r>
            <a:r>
              <a:rPr lang="en-US" dirty="0" err="1" smtClean="0"/>
              <a:t>promedio</a:t>
            </a:r>
            <a:r>
              <a:rPr lang="en-US" dirty="0" smtClean="0"/>
              <a:t> &lt;= 89){</a:t>
            </a:r>
          </a:p>
          <a:p>
            <a:r>
              <a:rPr lang="en-US" dirty="0" smtClean="0"/>
              <a:t>     	</a:t>
            </a:r>
            <a:r>
              <a:rPr lang="en-US" dirty="0" err="1" smtClean="0"/>
              <a:t>System.out.println</a:t>
            </a:r>
            <a:r>
              <a:rPr lang="en-US" dirty="0" smtClean="0"/>
              <a:t>("</a:t>
            </a:r>
            <a:r>
              <a:rPr lang="en-US" dirty="0" err="1" smtClean="0"/>
              <a:t>Muy</a:t>
            </a:r>
            <a:r>
              <a:rPr lang="en-US" dirty="0" smtClean="0"/>
              <a:t> </a:t>
            </a:r>
            <a:r>
              <a:rPr lang="en-US" dirty="0" err="1" smtClean="0"/>
              <a:t>bueno</a:t>
            </a:r>
            <a:r>
              <a:rPr lang="en-US" dirty="0" smtClean="0"/>
              <a:t>");</a:t>
            </a:r>
          </a:p>
          <a:p>
            <a:r>
              <a:rPr lang="en-US" dirty="0" smtClean="0"/>
              <a:t>     }</a:t>
            </a:r>
          </a:p>
          <a:p>
            <a:r>
              <a:rPr lang="en-US" dirty="0" smtClean="0"/>
              <a:t>     else if(</a:t>
            </a:r>
            <a:r>
              <a:rPr lang="en-US" dirty="0" err="1" smtClean="0"/>
              <a:t>promedio</a:t>
            </a:r>
            <a:r>
              <a:rPr lang="en-US" dirty="0" smtClean="0"/>
              <a:t> &gt;= 90 &amp;&amp; </a:t>
            </a:r>
            <a:r>
              <a:rPr lang="en-US" dirty="0" err="1" smtClean="0"/>
              <a:t>promedio</a:t>
            </a:r>
            <a:r>
              <a:rPr lang="en-US" dirty="0" smtClean="0"/>
              <a:t> &lt;= 100){</a:t>
            </a:r>
          </a:p>
          <a:p>
            <a:r>
              <a:rPr lang="en-US" dirty="0" smtClean="0"/>
              <a:t>     	</a:t>
            </a:r>
            <a:r>
              <a:rPr lang="en-US" dirty="0" err="1" smtClean="0"/>
              <a:t>System.out.println</a:t>
            </a:r>
            <a:r>
              <a:rPr lang="en-US" dirty="0" smtClean="0"/>
              <a:t>("</a:t>
            </a:r>
            <a:r>
              <a:rPr lang="en-US" dirty="0" err="1" smtClean="0"/>
              <a:t>Sobresaliente</a:t>
            </a:r>
            <a:r>
              <a:rPr lang="en-US" dirty="0" smtClean="0"/>
              <a:t>");</a:t>
            </a:r>
          </a:p>
          <a:p>
            <a:r>
              <a:rPr lang="en-US" dirty="0" smtClean="0"/>
              <a:t>     }</a:t>
            </a:r>
          </a:p>
          <a:p>
            <a:r>
              <a:rPr lang="en-US" dirty="0" smtClean="0"/>
              <a:t>     else{</a:t>
            </a:r>
          </a:p>
          <a:p>
            <a:r>
              <a:rPr lang="en-US" dirty="0" smtClean="0"/>
              <a:t>     	</a:t>
            </a:r>
            <a:r>
              <a:rPr lang="en-US" dirty="0" err="1" smtClean="0"/>
              <a:t>System.out.println</a:t>
            </a:r>
            <a:r>
              <a:rPr lang="en-US" dirty="0" smtClean="0"/>
              <a:t>("Error");</a:t>
            </a:r>
          </a:p>
          <a:p>
            <a:r>
              <a:rPr lang="en-US" dirty="0" smtClean="0"/>
              <a:t>     </a:t>
            </a:r>
            <a:r>
              <a:rPr lang="en-US" dirty="0" smtClean="0"/>
              <a:t>}</a:t>
            </a:r>
            <a:endParaRPr lang="en-US" dirty="0" smtClean="0"/>
          </a:p>
          <a:p>
            <a:r>
              <a:rPr lang="en-US" dirty="0" smtClean="0"/>
              <a:t> 	}</a:t>
            </a:r>
          </a:p>
          <a:p>
            <a:r>
              <a:rPr lang="en-US" dirty="0" smtClean="0"/>
              <a:t>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t>
            </a:r>
            <a:endParaRPr lang="en-US" dirty="0"/>
          </a:p>
        </p:txBody>
      </p:sp>
      <p:sp>
        <p:nvSpPr>
          <p:cNvPr id="3" name="Content Placeholder 2"/>
          <p:cNvSpPr>
            <a:spLocks noGrp="1"/>
          </p:cNvSpPr>
          <p:nvPr>
            <p:ph idx="1"/>
          </p:nvPr>
        </p:nvSpPr>
        <p:spPr/>
        <p:txBody>
          <a:bodyPr/>
          <a:lstStyle/>
          <a:p>
            <a:endParaRPr lang="es-ES" dirty="0" smtClean="0"/>
          </a:p>
          <a:p>
            <a:endParaRPr lang="es-ES" dirty="0" smtClean="0"/>
          </a:p>
          <a:p>
            <a:r>
              <a:rPr lang="es-ES" dirty="0" smtClean="0"/>
              <a:t>“||” El </a:t>
            </a:r>
            <a:r>
              <a:rPr lang="es-ES" dirty="0" smtClean="0"/>
              <a:t>resultado es falso si los dos operandos son falsos. Si uno es verdadero el resultado es verdadero. Si el primer operando es verdadero no se evalúa el segundo.</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19800"/>
          </a:xfrm>
        </p:spPr>
        <p:txBody>
          <a:bodyPr>
            <a:normAutofit fontScale="77500" lnSpcReduction="20000"/>
          </a:bodyPr>
          <a:lstStyle/>
          <a:p>
            <a:endParaRPr lang="en-US" dirty="0" smtClean="0"/>
          </a:p>
          <a:p>
            <a:endParaRPr lang="en-US" dirty="0" smtClean="0"/>
          </a:p>
          <a:p>
            <a:r>
              <a:rPr lang="en-US" dirty="0" smtClean="0"/>
              <a:t>import </a:t>
            </a:r>
            <a:r>
              <a:rPr lang="en-US" dirty="0" err="1" smtClean="0"/>
              <a:t>java.util.Scanner</a:t>
            </a:r>
            <a:r>
              <a:rPr lang="en-US" dirty="0" smtClean="0"/>
              <a:t>;</a:t>
            </a:r>
          </a:p>
          <a:p>
            <a:r>
              <a:rPr lang="en-US" dirty="0" smtClean="0"/>
              <a:t>public class </a:t>
            </a:r>
            <a:r>
              <a:rPr lang="en-US" dirty="0" err="1" smtClean="0"/>
              <a:t>Zonas</a:t>
            </a:r>
            <a:r>
              <a:rPr lang="en-US" dirty="0" smtClean="0"/>
              <a:t>{</a:t>
            </a:r>
          </a:p>
          <a:p>
            <a:r>
              <a:rPr lang="en-US" dirty="0" smtClean="0"/>
              <a:t>	public static void main(String[] </a:t>
            </a:r>
            <a:r>
              <a:rPr lang="en-US" dirty="0" err="1" smtClean="0"/>
              <a:t>args</a:t>
            </a:r>
            <a:r>
              <a:rPr lang="en-US" dirty="0" smtClean="0"/>
              <a:t>) {</a:t>
            </a:r>
          </a:p>
          <a:p>
            <a:r>
              <a:rPr lang="en-US" dirty="0" smtClean="0"/>
              <a:t>       Scanner lea = new Scanner(</a:t>
            </a:r>
            <a:r>
              <a:rPr lang="en-US" dirty="0" err="1" smtClean="0"/>
              <a:t>System.in</a:t>
            </a:r>
            <a:r>
              <a:rPr lang="en-US" dirty="0" smtClean="0"/>
              <a:t>);</a:t>
            </a:r>
          </a:p>
          <a:p>
            <a:r>
              <a:rPr lang="en-US" dirty="0" smtClean="0"/>
              <a:t>       char </a:t>
            </a:r>
            <a:r>
              <a:rPr lang="en-US" dirty="0" err="1" smtClean="0"/>
              <a:t>zona</a:t>
            </a:r>
            <a:r>
              <a:rPr lang="en-US" dirty="0" smtClean="0"/>
              <a:t>;</a:t>
            </a:r>
          </a:p>
          <a:p>
            <a:r>
              <a:rPr lang="en-US" dirty="0" smtClean="0"/>
              <a:t>       double </a:t>
            </a:r>
            <a:r>
              <a:rPr lang="en-US" dirty="0" err="1" smtClean="0"/>
              <a:t>ventas</a:t>
            </a:r>
            <a:r>
              <a:rPr lang="en-US" dirty="0" smtClean="0"/>
              <a:t>, rap, </a:t>
            </a:r>
            <a:r>
              <a:rPr lang="en-US" dirty="0" err="1" smtClean="0"/>
              <a:t>tp</a:t>
            </a:r>
            <a:r>
              <a:rPr lang="en-US" dirty="0" smtClean="0"/>
              <a:t>, </a:t>
            </a:r>
            <a:r>
              <a:rPr lang="en-US" dirty="0" err="1" smtClean="0"/>
              <a:t>comis</a:t>
            </a:r>
            <a:r>
              <a:rPr lang="en-US" dirty="0" smtClean="0"/>
              <a:t>;</a:t>
            </a:r>
          </a:p>
          <a:p>
            <a:endParaRPr lang="en-US" dirty="0" smtClean="0"/>
          </a:p>
          <a:p>
            <a:r>
              <a:rPr lang="en-US" dirty="0" smtClean="0"/>
              <a:t>       </a:t>
            </a:r>
            <a:r>
              <a:rPr lang="en-US" dirty="0" err="1" smtClean="0"/>
              <a:t>System.out.print</a:t>
            </a:r>
            <a:r>
              <a:rPr lang="en-US" dirty="0" smtClean="0"/>
              <a:t>("</a:t>
            </a:r>
            <a:r>
              <a:rPr lang="en-US" dirty="0" err="1" smtClean="0"/>
              <a:t>ingrese</a:t>
            </a:r>
            <a:r>
              <a:rPr lang="en-US" dirty="0" smtClean="0"/>
              <a:t> </a:t>
            </a:r>
            <a:r>
              <a:rPr lang="en-US" dirty="0" err="1" smtClean="0"/>
              <a:t>las</a:t>
            </a:r>
            <a:r>
              <a:rPr lang="en-US" dirty="0" smtClean="0"/>
              <a:t> </a:t>
            </a:r>
            <a:r>
              <a:rPr lang="en-US" dirty="0" err="1" smtClean="0"/>
              <a:t>ventas</a:t>
            </a:r>
            <a:r>
              <a:rPr lang="en-US" dirty="0" smtClean="0"/>
              <a:t>: ");</a:t>
            </a:r>
          </a:p>
          <a:p>
            <a:r>
              <a:rPr lang="en-US" dirty="0" smtClean="0"/>
              <a:t>       </a:t>
            </a:r>
            <a:r>
              <a:rPr lang="en-US" dirty="0" err="1" smtClean="0"/>
              <a:t>ventas</a:t>
            </a:r>
            <a:r>
              <a:rPr lang="en-US" dirty="0" smtClean="0"/>
              <a:t> = </a:t>
            </a:r>
            <a:r>
              <a:rPr lang="en-US" dirty="0" err="1" smtClean="0"/>
              <a:t>lea.nextDouble</a:t>
            </a:r>
            <a:r>
              <a:rPr lang="en-US" dirty="0" smtClean="0"/>
              <a:t>();</a:t>
            </a:r>
          </a:p>
          <a:p>
            <a:endParaRPr lang="en-US" dirty="0" smtClean="0"/>
          </a:p>
          <a:p>
            <a:r>
              <a:rPr lang="en-US" dirty="0" smtClean="0"/>
              <a:t>       </a:t>
            </a:r>
            <a:r>
              <a:rPr lang="en-US" dirty="0" err="1" smtClean="0"/>
              <a:t>System.out.print</a:t>
            </a:r>
            <a:r>
              <a:rPr lang="en-US" dirty="0" smtClean="0"/>
              <a:t>("</a:t>
            </a:r>
            <a:r>
              <a:rPr lang="en-US" dirty="0" err="1" smtClean="0"/>
              <a:t>ingrese</a:t>
            </a:r>
            <a:r>
              <a:rPr lang="en-US" dirty="0" smtClean="0"/>
              <a:t> la </a:t>
            </a:r>
            <a:r>
              <a:rPr lang="en-US" dirty="0" err="1" smtClean="0"/>
              <a:t>Zona</a:t>
            </a:r>
            <a:r>
              <a:rPr lang="en-US" dirty="0" smtClean="0"/>
              <a:t>: ");</a:t>
            </a:r>
          </a:p>
          <a:p>
            <a:r>
              <a:rPr lang="en-US" dirty="0" smtClean="0"/>
              <a:t>       </a:t>
            </a:r>
            <a:r>
              <a:rPr lang="en-US" dirty="0" err="1" smtClean="0"/>
              <a:t>zona</a:t>
            </a:r>
            <a:r>
              <a:rPr lang="en-US" dirty="0" smtClean="0"/>
              <a:t> = </a:t>
            </a:r>
            <a:r>
              <a:rPr lang="en-US" dirty="0" err="1" smtClean="0"/>
              <a:t>lea.next</a:t>
            </a:r>
            <a:r>
              <a:rPr lang="en-US" dirty="0" smtClean="0"/>
              <a:t>().</a:t>
            </a:r>
            <a:r>
              <a:rPr lang="en-US" dirty="0" err="1" smtClean="0"/>
              <a:t>charAt</a:t>
            </a:r>
            <a:r>
              <a:rPr lang="en-US" dirty="0" smtClean="0"/>
              <a:t>(0);</a:t>
            </a:r>
          </a:p>
          <a:p>
            <a:endParaRPr lang="en-US" dirty="0" smtClean="0"/>
          </a:p>
          <a:p>
            <a:r>
              <a:rPr lang="en-US" dirty="0" smtClean="0"/>
              <a:t>       if(</a:t>
            </a:r>
            <a:r>
              <a:rPr lang="en-US" dirty="0" err="1" smtClean="0"/>
              <a:t>zona</a:t>
            </a:r>
            <a:r>
              <a:rPr lang="en-US" dirty="0" smtClean="0"/>
              <a:t> == 'A' || </a:t>
            </a:r>
            <a:r>
              <a:rPr lang="en-US" dirty="0" err="1" smtClean="0"/>
              <a:t>zona</a:t>
            </a:r>
            <a:r>
              <a:rPr lang="en-US" dirty="0" smtClean="0"/>
              <a:t> == 'a'){</a:t>
            </a:r>
          </a:p>
          <a:p>
            <a:r>
              <a:rPr lang="en-US" dirty="0" smtClean="0"/>
              <a:t>       	</a:t>
            </a:r>
            <a:r>
              <a:rPr lang="en-US" dirty="0" err="1" smtClean="0"/>
              <a:t>comis</a:t>
            </a:r>
            <a:r>
              <a:rPr lang="en-US" dirty="0" smtClean="0"/>
              <a:t> = </a:t>
            </a:r>
            <a:r>
              <a:rPr lang="en-US" dirty="0" err="1" smtClean="0"/>
              <a:t>ventas</a:t>
            </a:r>
            <a:r>
              <a:rPr lang="en-US" dirty="0" smtClean="0"/>
              <a:t> * 0.2;</a:t>
            </a:r>
          </a:p>
          <a:p>
            <a:r>
              <a:rPr lang="en-US" dirty="0" smtClean="0"/>
              <a:t>       }</a:t>
            </a:r>
          </a:p>
          <a:p>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fontScale="77500" lnSpcReduction="20000"/>
          </a:bodyPr>
          <a:lstStyle/>
          <a:p>
            <a:r>
              <a:rPr lang="en-US" dirty="0" smtClean="0"/>
              <a:t> else if (</a:t>
            </a:r>
            <a:r>
              <a:rPr lang="en-US" dirty="0" err="1" smtClean="0"/>
              <a:t>zona</a:t>
            </a:r>
            <a:r>
              <a:rPr lang="en-US" dirty="0" smtClean="0"/>
              <a:t> ==  'B' || </a:t>
            </a:r>
            <a:r>
              <a:rPr lang="en-US" dirty="0" err="1" smtClean="0"/>
              <a:t>zona</a:t>
            </a:r>
            <a:r>
              <a:rPr lang="en-US" dirty="0" smtClean="0"/>
              <a:t> == 'b'){</a:t>
            </a:r>
          </a:p>
          <a:p>
            <a:r>
              <a:rPr lang="en-US" dirty="0" smtClean="0"/>
              <a:t>       	</a:t>
            </a:r>
            <a:r>
              <a:rPr lang="en-US" dirty="0" err="1" smtClean="0"/>
              <a:t>comis</a:t>
            </a:r>
            <a:r>
              <a:rPr lang="en-US" dirty="0" smtClean="0"/>
              <a:t> = </a:t>
            </a:r>
            <a:r>
              <a:rPr lang="en-US" dirty="0" err="1" smtClean="0"/>
              <a:t>ventas</a:t>
            </a:r>
            <a:r>
              <a:rPr lang="en-US" dirty="0" smtClean="0"/>
              <a:t> * 0.1;</a:t>
            </a:r>
          </a:p>
          <a:p>
            <a:r>
              <a:rPr lang="en-US" dirty="0" smtClean="0"/>
              <a:t>       }</a:t>
            </a:r>
          </a:p>
          <a:p>
            <a:endParaRPr lang="en-US" dirty="0" smtClean="0"/>
          </a:p>
          <a:p>
            <a:r>
              <a:rPr lang="en-US" dirty="0" smtClean="0"/>
              <a:t>       else if (</a:t>
            </a:r>
            <a:r>
              <a:rPr lang="en-US" dirty="0" err="1" smtClean="0"/>
              <a:t>zona</a:t>
            </a:r>
            <a:r>
              <a:rPr lang="en-US" dirty="0" smtClean="0"/>
              <a:t> == 'C' || </a:t>
            </a:r>
            <a:r>
              <a:rPr lang="en-US" dirty="0" err="1" smtClean="0"/>
              <a:t>zona</a:t>
            </a:r>
            <a:r>
              <a:rPr lang="en-US" dirty="0" smtClean="0"/>
              <a:t> == 'c'){</a:t>
            </a:r>
          </a:p>
          <a:p>
            <a:r>
              <a:rPr lang="en-US" dirty="0" smtClean="0"/>
              <a:t>       	</a:t>
            </a:r>
            <a:r>
              <a:rPr lang="en-US" dirty="0" err="1" smtClean="0"/>
              <a:t>comis</a:t>
            </a:r>
            <a:r>
              <a:rPr lang="en-US" dirty="0" smtClean="0"/>
              <a:t> = </a:t>
            </a:r>
            <a:r>
              <a:rPr lang="en-US" dirty="0" err="1" smtClean="0"/>
              <a:t>ventas</a:t>
            </a:r>
            <a:r>
              <a:rPr lang="en-US" dirty="0" smtClean="0"/>
              <a:t> * 0.5;</a:t>
            </a:r>
          </a:p>
          <a:p>
            <a:r>
              <a:rPr lang="en-US" dirty="0" smtClean="0"/>
              <a:t>       }</a:t>
            </a:r>
          </a:p>
          <a:p>
            <a:endParaRPr lang="en-US" dirty="0" smtClean="0"/>
          </a:p>
          <a:p>
            <a:r>
              <a:rPr lang="en-US" dirty="0" smtClean="0"/>
              <a:t>       else{</a:t>
            </a:r>
          </a:p>
          <a:p>
            <a:r>
              <a:rPr lang="en-US" dirty="0" smtClean="0"/>
              <a:t>       	</a:t>
            </a:r>
            <a:r>
              <a:rPr lang="en-US" dirty="0" err="1" smtClean="0"/>
              <a:t>comis</a:t>
            </a:r>
            <a:r>
              <a:rPr lang="en-US" dirty="0" smtClean="0"/>
              <a:t> = 0;</a:t>
            </a:r>
          </a:p>
          <a:p>
            <a:r>
              <a:rPr lang="en-US" dirty="0" smtClean="0"/>
              <a:t>       	</a:t>
            </a:r>
            <a:r>
              <a:rPr lang="en-US" dirty="0" err="1" smtClean="0"/>
              <a:t>System.out.println</a:t>
            </a:r>
            <a:r>
              <a:rPr lang="en-US" dirty="0" smtClean="0"/>
              <a:t>("Error");</a:t>
            </a:r>
          </a:p>
          <a:p>
            <a:r>
              <a:rPr lang="en-US" dirty="0" smtClean="0"/>
              <a:t>       }</a:t>
            </a:r>
          </a:p>
          <a:p>
            <a:endParaRPr lang="en-US" dirty="0" smtClean="0"/>
          </a:p>
          <a:p>
            <a:r>
              <a:rPr lang="en-US" dirty="0" smtClean="0"/>
              <a:t>       rap = </a:t>
            </a:r>
            <a:r>
              <a:rPr lang="en-US" dirty="0" err="1" smtClean="0"/>
              <a:t>comis</a:t>
            </a:r>
            <a:r>
              <a:rPr lang="en-US" dirty="0" smtClean="0"/>
              <a:t> * 0.035;</a:t>
            </a:r>
          </a:p>
          <a:p>
            <a:r>
              <a:rPr lang="en-US" dirty="0" smtClean="0"/>
              <a:t>       </a:t>
            </a:r>
            <a:r>
              <a:rPr lang="en-US" dirty="0" err="1" smtClean="0"/>
              <a:t>tp</a:t>
            </a:r>
            <a:r>
              <a:rPr lang="en-US" dirty="0" smtClean="0"/>
              <a:t> = </a:t>
            </a:r>
            <a:r>
              <a:rPr lang="en-US" dirty="0" err="1" smtClean="0"/>
              <a:t>comis</a:t>
            </a:r>
            <a:r>
              <a:rPr lang="en-US" dirty="0" smtClean="0"/>
              <a:t> - rap;</a:t>
            </a:r>
          </a:p>
          <a:p>
            <a:endParaRPr lang="en-US" dirty="0" smtClean="0"/>
          </a:p>
          <a:p>
            <a:r>
              <a:rPr lang="en-US" dirty="0" smtClean="0"/>
              <a:t>       </a:t>
            </a:r>
            <a:r>
              <a:rPr lang="en-US" dirty="0" err="1" smtClean="0"/>
              <a:t>System.out.println</a:t>
            </a:r>
            <a:r>
              <a:rPr lang="en-US" dirty="0" smtClean="0"/>
              <a:t>("la </a:t>
            </a:r>
            <a:r>
              <a:rPr lang="en-US" dirty="0" err="1" smtClean="0"/>
              <a:t>zona</a:t>
            </a:r>
            <a:r>
              <a:rPr lang="en-US" dirty="0" smtClean="0"/>
              <a:t> del </a:t>
            </a:r>
            <a:r>
              <a:rPr lang="en-US" dirty="0" err="1" smtClean="0"/>
              <a:t>usuario</a:t>
            </a:r>
            <a:r>
              <a:rPr lang="en-US" dirty="0" smtClean="0"/>
              <a:t> </a:t>
            </a:r>
            <a:r>
              <a:rPr lang="en-US" dirty="0" err="1" smtClean="0"/>
              <a:t>es</a:t>
            </a:r>
            <a:r>
              <a:rPr lang="en-US" dirty="0" smtClean="0"/>
              <a:t>: "+ </a:t>
            </a:r>
            <a:r>
              <a:rPr lang="en-US" dirty="0" err="1" smtClean="0"/>
              <a:t>zona</a:t>
            </a:r>
            <a:r>
              <a:rPr lang="en-US" dirty="0" smtClean="0"/>
              <a:t> + "\n" + "El rap </a:t>
            </a:r>
            <a:r>
              <a:rPr lang="en-US" dirty="0" err="1" smtClean="0"/>
              <a:t>es</a:t>
            </a:r>
            <a:r>
              <a:rPr lang="en-US" dirty="0" smtClean="0"/>
              <a:t>: " + rap + </a:t>
            </a:r>
          </a:p>
          <a:p>
            <a:r>
              <a:rPr lang="en-US" dirty="0" smtClean="0"/>
              <a:t>       	"\n" + "el total a </a:t>
            </a:r>
            <a:r>
              <a:rPr lang="en-US" dirty="0" err="1" smtClean="0"/>
              <a:t>pagar</a:t>
            </a:r>
            <a:r>
              <a:rPr lang="en-US" dirty="0" smtClean="0"/>
              <a:t> </a:t>
            </a:r>
            <a:r>
              <a:rPr lang="en-US" dirty="0" err="1" smtClean="0"/>
              <a:t>es</a:t>
            </a:r>
            <a:r>
              <a:rPr lang="en-US" dirty="0" smtClean="0"/>
              <a:t>: " + </a:t>
            </a:r>
            <a:r>
              <a:rPr lang="en-US" dirty="0" err="1" smtClean="0"/>
              <a:t>tp</a:t>
            </a:r>
            <a:r>
              <a:rPr lang="en-US" dirty="0" smtClean="0"/>
              <a: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
            </a:r>
            <a:endParaRPr lang="en-US" dirty="0"/>
          </a:p>
        </p:txBody>
      </p:sp>
      <p:sp>
        <p:nvSpPr>
          <p:cNvPr id="3" name="Content Placeholder 2"/>
          <p:cNvSpPr>
            <a:spLocks noGrp="1"/>
          </p:cNvSpPr>
          <p:nvPr>
            <p:ph idx="1"/>
          </p:nvPr>
        </p:nvSpPr>
        <p:spPr/>
        <p:txBody>
          <a:bodyPr/>
          <a:lstStyle/>
          <a:p>
            <a:pPr>
              <a:buNone/>
            </a:pPr>
            <a:endParaRPr lang="es-ES" dirty="0" smtClean="0"/>
          </a:p>
          <a:p>
            <a:r>
              <a:rPr lang="es-ES" dirty="0" smtClean="0"/>
              <a:t>“ ! ” NOT</a:t>
            </a:r>
            <a:r>
              <a:rPr lang="es-ES" dirty="0" smtClean="0"/>
              <a:t>. Se aplica sobre un solo operando. Cambia el valor del operando de </a:t>
            </a:r>
            <a:r>
              <a:rPr lang="es-ES" dirty="0" smtClean="0"/>
              <a:t>verdadero </a:t>
            </a:r>
            <a:r>
              <a:rPr lang="es-ES" dirty="0" smtClean="0"/>
              <a:t>a falso y viceversa</a:t>
            </a:r>
            <a:r>
              <a:rPr lang="es-ES" dirty="0" smtClean="0"/>
              <a:t>.</a:t>
            </a:r>
          </a:p>
          <a:p>
            <a:endParaRPr lang="es-ES" dirty="0" smtClean="0"/>
          </a:p>
          <a:p>
            <a:r>
              <a:rPr lang="es-ES" dirty="0" smtClean="0"/>
              <a:t>El NO lógico es el operador de exclusión de conjuntos. El resultado de un NO lógico entre dos conjuntos, es el conjunto que contiene todos los elementos del primer conjunto que no pertenezcan también al segundo conjunto.</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135</TotalTime>
  <Words>232</Words>
  <Application>Microsoft Office PowerPoint</Application>
  <PresentationFormat>On-screen Show (4:3)</PresentationFormat>
  <Paragraphs>111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Operadores Logicos</vt:lpstr>
      <vt:lpstr>Operadores Logicos </vt:lpstr>
      <vt:lpstr>AND</vt:lpstr>
      <vt:lpstr>Slide 4</vt:lpstr>
      <vt:lpstr>Slide 5</vt:lpstr>
      <vt:lpstr>OR</vt:lpstr>
      <vt:lpstr>Slide 7</vt:lpstr>
      <vt:lpstr>Slide 8</vt:lpstr>
      <vt:lpstr>NOT</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 OR Y NEGACION</dc:title>
  <dc:creator>Jose David Salgado Garcia</dc:creator>
  <cp:lastModifiedBy>Jose David Salgado Garcia</cp:lastModifiedBy>
  <cp:revision>14</cp:revision>
  <dcterms:created xsi:type="dcterms:W3CDTF">2015-10-26T18:45:56Z</dcterms:created>
  <dcterms:modified xsi:type="dcterms:W3CDTF">2015-10-26T21:01:05Z</dcterms:modified>
</cp:coreProperties>
</file>