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985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958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38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468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597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74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719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03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727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4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12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69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1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72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70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83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8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0908-2F38-40A0-A33D-F917D2A06CB1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6DB-C237-4CE7-B622-7225A23C0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9885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AA89C3DC-A6FF-4303-B470-057A441BEF05}"/>
              </a:ext>
            </a:extLst>
          </p:cNvPr>
          <p:cNvGrpSpPr/>
          <p:nvPr/>
        </p:nvGrpSpPr>
        <p:grpSpPr>
          <a:xfrm>
            <a:off x="1765703" y="1514198"/>
            <a:ext cx="9012651" cy="4517726"/>
            <a:chOff x="1765703" y="1514198"/>
            <a:chExt cx="9012651" cy="4517726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8F91F21F-FB85-426F-AAE4-81B7F8148875}"/>
                </a:ext>
              </a:extLst>
            </p:cNvPr>
            <p:cNvGrpSpPr/>
            <p:nvPr/>
          </p:nvGrpSpPr>
          <p:grpSpPr>
            <a:xfrm>
              <a:off x="6983234" y="1514198"/>
              <a:ext cx="1257300" cy="1200150"/>
              <a:chOff x="6700009" y="1732810"/>
              <a:chExt cx="1257300" cy="1200150"/>
            </a:xfrm>
          </p:grpSpPr>
          <p:sp>
            <p:nvSpPr>
              <p:cNvPr id="18" name="Diagrama de flujo: conector 17">
                <a:extLst>
                  <a:ext uri="{FF2B5EF4-FFF2-40B4-BE49-F238E27FC236}">
                    <a16:creationId xmlns:a16="http://schemas.microsoft.com/office/drawing/2014/main" id="{ABD1488C-1782-452D-B88B-72E8A3C9E25A}"/>
                  </a:ext>
                </a:extLst>
              </p:cNvPr>
              <p:cNvSpPr/>
              <p:nvPr/>
            </p:nvSpPr>
            <p:spPr>
              <a:xfrm>
                <a:off x="6700009" y="1732810"/>
                <a:ext cx="1257300" cy="1200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5" name="Gráfico 4" descr="Herramientas con relleno sólido">
                <a:extLst>
                  <a:ext uri="{FF2B5EF4-FFF2-40B4-BE49-F238E27FC236}">
                    <a16:creationId xmlns:a16="http://schemas.microsoft.com/office/drawing/2014/main" id="{B0C36684-1580-43EB-BA6B-5B7C84DB1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71459" y="187568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2935B346-3F02-4B72-883B-B931A8F17CDB}"/>
                </a:ext>
              </a:extLst>
            </p:cNvPr>
            <p:cNvGrpSpPr/>
            <p:nvPr/>
          </p:nvGrpSpPr>
          <p:grpSpPr>
            <a:xfrm>
              <a:off x="1922725" y="3828310"/>
              <a:ext cx="1257300" cy="1200150"/>
              <a:chOff x="2344910" y="3560870"/>
              <a:chExt cx="1257300" cy="1200150"/>
            </a:xfrm>
          </p:grpSpPr>
          <p:sp>
            <p:nvSpPr>
              <p:cNvPr id="16" name="Diagrama de flujo: conector 15">
                <a:extLst>
                  <a:ext uri="{FF2B5EF4-FFF2-40B4-BE49-F238E27FC236}">
                    <a16:creationId xmlns:a16="http://schemas.microsoft.com/office/drawing/2014/main" id="{9824E1BA-ED23-4071-B990-B4FADE14E349}"/>
                  </a:ext>
                </a:extLst>
              </p:cNvPr>
              <p:cNvSpPr/>
              <p:nvPr/>
            </p:nvSpPr>
            <p:spPr>
              <a:xfrm>
                <a:off x="2344910" y="3560870"/>
                <a:ext cx="1257300" cy="1200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6" name="Gráfico 5" descr="Herramientas con relleno sólido">
                <a:extLst>
                  <a:ext uri="{FF2B5EF4-FFF2-40B4-BE49-F238E27FC236}">
                    <a16:creationId xmlns:a16="http://schemas.microsoft.com/office/drawing/2014/main" id="{C1159E04-E57E-4614-94D7-27A6B5415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87782" y="370374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05D577D9-FDE6-42BD-83D3-C557A8F1AD0C}"/>
                </a:ext>
              </a:extLst>
            </p:cNvPr>
            <p:cNvGrpSpPr/>
            <p:nvPr/>
          </p:nvGrpSpPr>
          <p:grpSpPr>
            <a:xfrm>
              <a:off x="4502336" y="1514198"/>
              <a:ext cx="1257300" cy="1200150"/>
              <a:chOff x="4507083" y="1875685"/>
              <a:chExt cx="1257300" cy="1200150"/>
            </a:xfrm>
          </p:grpSpPr>
          <p:sp>
            <p:nvSpPr>
              <p:cNvPr id="14" name="Diagrama de flujo: conector 13">
                <a:extLst>
                  <a:ext uri="{FF2B5EF4-FFF2-40B4-BE49-F238E27FC236}">
                    <a16:creationId xmlns:a16="http://schemas.microsoft.com/office/drawing/2014/main" id="{16DEA18F-8DAB-4B0F-9CA0-4CAEE8AFFE60}"/>
                  </a:ext>
                </a:extLst>
              </p:cNvPr>
              <p:cNvSpPr/>
              <p:nvPr/>
            </p:nvSpPr>
            <p:spPr>
              <a:xfrm>
                <a:off x="4507083" y="1875685"/>
                <a:ext cx="1257300" cy="1200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7" name="Gráfico 6" descr="Herramientas con relleno sólido">
                <a:extLst>
                  <a:ext uri="{FF2B5EF4-FFF2-40B4-BE49-F238E27FC236}">
                    <a16:creationId xmlns:a16="http://schemas.microsoft.com/office/drawing/2014/main" id="{38D646BF-6F68-4932-9EB2-38452F391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78533" y="203520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96F4876A-9516-4884-9793-F3BFE8841559}"/>
                </a:ext>
              </a:extLst>
            </p:cNvPr>
            <p:cNvGrpSpPr/>
            <p:nvPr/>
          </p:nvGrpSpPr>
          <p:grpSpPr>
            <a:xfrm>
              <a:off x="4502336" y="3828310"/>
              <a:ext cx="1257300" cy="1200150"/>
              <a:chOff x="4392782" y="3685435"/>
              <a:chExt cx="1257300" cy="1200150"/>
            </a:xfrm>
          </p:grpSpPr>
          <p:sp>
            <p:nvSpPr>
              <p:cNvPr id="15" name="Diagrama de flujo: conector 14">
                <a:extLst>
                  <a:ext uri="{FF2B5EF4-FFF2-40B4-BE49-F238E27FC236}">
                    <a16:creationId xmlns:a16="http://schemas.microsoft.com/office/drawing/2014/main" id="{D462AD5D-7D11-4354-90A4-130691D66F63}"/>
                  </a:ext>
                </a:extLst>
              </p:cNvPr>
              <p:cNvSpPr/>
              <p:nvPr/>
            </p:nvSpPr>
            <p:spPr>
              <a:xfrm>
                <a:off x="4392782" y="3685435"/>
                <a:ext cx="1257300" cy="1200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8" name="Gráfico 7" descr="Herramientas con relleno sólido">
                <a:extLst>
                  <a:ext uri="{FF2B5EF4-FFF2-40B4-BE49-F238E27FC236}">
                    <a16:creationId xmlns:a16="http://schemas.microsoft.com/office/drawing/2014/main" id="{F5983147-C4A7-496C-AC15-48AAD5124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64232" y="38283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491E29DC-DF41-498A-B783-58D2987C4523}"/>
                </a:ext>
              </a:extLst>
            </p:cNvPr>
            <p:cNvGrpSpPr/>
            <p:nvPr/>
          </p:nvGrpSpPr>
          <p:grpSpPr>
            <a:xfrm>
              <a:off x="9072886" y="1514198"/>
              <a:ext cx="1257300" cy="1200150"/>
              <a:chOff x="8726657" y="1875685"/>
              <a:chExt cx="1257300" cy="1200150"/>
            </a:xfrm>
          </p:grpSpPr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007C8CDB-1CEB-47D7-B49F-7B3DE47B2616}"/>
                  </a:ext>
                </a:extLst>
              </p:cNvPr>
              <p:cNvSpPr/>
              <p:nvPr/>
            </p:nvSpPr>
            <p:spPr>
              <a:xfrm>
                <a:off x="8726657" y="1875685"/>
                <a:ext cx="1257300" cy="1200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9" name="Gráfico 8" descr="Herramientas con relleno sólido">
                <a:extLst>
                  <a:ext uri="{FF2B5EF4-FFF2-40B4-BE49-F238E27FC236}">
                    <a16:creationId xmlns:a16="http://schemas.microsoft.com/office/drawing/2014/main" id="{BD66A3FB-1953-4140-815A-1BFD295AD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98107" y="198046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07BF9AAE-3C02-4A36-93AF-5AC7643239E7}"/>
                </a:ext>
              </a:extLst>
            </p:cNvPr>
            <p:cNvGrpSpPr/>
            <p:nvPr/>
          </p:nvGrpSpPr>
          <p:grpSpPr>
            <a:xfrm>
              <a:off x="1937012" y="1514198"/>
              <a:ext cx="1257300" cy="1200150"/>
              <a:chOff x="2359197" y="1875685"/>
              <a:chExt cx="1257300" cy="1200150"/>
            </a:xfrm>
          </p:grpSpPr>
          <p:sp>
            <p:nvSpPr>
              <p:cNvPr id="13" name="Diagrama de flujo: conector 12">
                <a:extLst>
                  <a:ext uri="{FF2B5EF4-FFF2-40B4-BE49-F238E27FC236}">
                    <a16:creationId xmlns:a16="http://schemas.microsoft.com/office/drawing/2014/main" id="{BD5D56E8-A350-4007-AE04-96213FC25ACB}"/>
                  </a:ext>
                </a:extLst>
              </p:cNvPr>
              <p:cNvSpPr/>
              <p:nvPr/>
            </p:nvSpPr>
            <p:spPr>
              <a:xfrm>
                <a:off x="2359197" y="1875685"/>
                <a:ext cx="1257300" cy="1200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10" name="Gráfico 9" descr="Herramientas con relleno sólido">
                <a:extLst>
                  <a:ext uri="{FF2B5EF4-FFF2-40B4-BE49-F238E27FC236}">
                    <a16:creationId xmlns:a16="http://schemas.microsoft.com/office/drawing/2014/main" id="{709A447E-181D-4C64-A9CA-53B6C4DC6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16360" y="201856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F0667A40-332D-43D0-873B-5D2BE4C0A055}"/>
                </a:ext>
              </a:extLst>
            </p:cNvPr>
            <p:cNvGrpSpPr/>
            <p:nvPr/>
          </p:nvGrpSpPr>
          <p:grpSpPr>
            <a:xfrm>
              <a:off x="6983234" y="3828310"/>
              <a:ext cx="1257300" cy="1200150"/>
              <a:chOff x="6640682" y="3692325"/>
              <a:chExt cx="1257300" cy="1200150"/>
            </a:xfrm>
          </p:grpSpPr>
          <p:sp>
            <p:nvSpPr>
              <p:cNvPr id="20" name="Diagrama de flujo: conector 19">
                <a:extLst>
                  <a:ext uri="{FF2B5EF4-FFF2-40B4-BE49-F238E27FC236}">
                    <a16:creationId xmlns:a16="http://schemas.microsoft.com/office/drawing/2014/main" id="{DF2252BF-598C-46A4-AECF-784B6EAC8225}"/>
                  </a:ext>
                </a:extLst>
              </p:cNvPr>
              <p:cNvSpPr/>
              <p:nvPr/>
            </p:nvSpPr>
            <p:spPr>
              <a:xfrm>
                <a:off x="6640682" y="3692325"/>
                <a:ext cx="1257300" cy="1200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11" name="Gráfico 10" descr="Herramientas con relleno sólido">
                <a:extLst>
                  <a:ext uri="{FF2B5EF4-FFF2-40B4-BE49-F238E27FC236}">
                    <a16:creationId xmlns:a16="http://schemas.microsoft.com/office/drawing/2014/main" id="{06343DE9-7FAB-4C37-B14F-7D6589CD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12132" y="38283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D2AE99C-3B27-456F-A52E-61296AE85454}"/>
                </a:ext>
              </a:extLst>
            </p:cNvPr>
            <p:cNvGrpSpPr/>
            <p:nvPr/>
          </p:nvGrpSpPr>
          <p:grpSpPr>
            <a:xfrm>
              <a:off x="9072886" y="3828310"/>
              <a:ext cx="1257300" cy="1200150"/>
              <a:chOff x="8726657" y="3685435"/>
              <a:chExt cx="1257300" cy="1200150"/>
            </a:xfrm>
          </p:grpSpPr>
          <p:sp>
            <p:nvSpPr>
              <p:cNvPr id="19" name="Diagrama de flujo: conector 18">
                <a:extLst>
                  <a:ext uri="{FF2B5EF4-FFF2-40B4-BE49-F238E27FC236}">
                    <a16:creationId xmlns:a16="http://schemas.microsoft.com/office/drawing/2014/main" id="{BC4687E4-7422-4D0D-8CB7-A1BE26C85E4B}"/>
                  </a:ext>
                </a:extLst>
              </p:cNvPr>
              <p:cNvSpPr/>
              <p:nvPr/>
            </p:nvSpPr>
            <p:spPr>
              <a:xfrm>
                <a:off x="8726657" y="3685435"/>
                <a:ext cx="1257300" cy="1200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12" name="Gráfico 11" descr="Herramientas con relleno sólido">
                <a:extLst>
                  <a:ext uri="{FF2B5EF4-FFF2-40B4-BE49-F238E27FC236}">
                    <a16:creationId xmlns:a16="http://schemas.microsoft.com/office/drawing/2014/main" id="{8F11C6D6-351F-42CB-9D79-9624D2C7E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88582" y="382831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DA99EE6-E556-4F6A-9DB9-3AD8807F4C77}"/>
                </a:ext>
              </a:extLst>
            </p:cNvPr>
            <p:cNvSpPr txBox="1"/>
            <p:nvPr/>
          </p:nvSpPr>
          <p:spPr>
            <a:xfrm>
              <a:off x="1818968" y="2857223"/>
              <a:ext cx="1705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Mantención por Kilometraje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A2C62C28-D375-4B47-A7E4-7E51C10A402D}"/>
                </a:ext>
              </a:extLst>
            </p:cNvPr>
            <p:cNvSpPr txBox="1"/>
            <p:nvPr/>
          </p:nvSpPr>
          <p:spPr>
            <a:xfrm>
              <a:off x="4278252" y="2802644"/>
              <a:ext cx="1705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   </a:t>
              </a:r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Ajuste Motor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800C98D-8DA8-4E1A-9E23-8D3FB38016E8}"/>
                </a:ext>
              </a:extLst>
            </p:cNvPr>
            <p:cNvSpPr txBox="1"/>
            <p:nvPr/>
          </p:nvSpPr>
          <p:spPr>
            <a:xfrm>
              <a:off x="6827453" y="2782669"/>
              <a:ext cx="1705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Reparaciones diferenciales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E1989B74-917A-4D36-B113-A95A2281A6E1}"/>
                </a:ext>
              </a:extLst>
            </p:cNvPr>
            <p:cNvSpPr txBox="1"/>
            <p:nvPr/>
          </p:nvSpPr>
          <p:spPr>
            <a:xfrm>
              <a:off x="8922660" y="2798668"/>
              <a:ext cx="1705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Cambio de     Aceite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A8E7813-8E2A-4636-ADA4-4F2F4B99CCB7}"/>
                </a:ext>
              </a:extLst>
            </p:cNvPr>
            <p:cNvSpPr txBox="1"/>
            <p:nvPr/>
          </p:nvSpPr>
          <p:spPr>
            <a:xfrm>
              <a:off x="1765703" y="5259002"/>
              <a:ext cx="1705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/>
                <a:t>   </a:t>
              </a:r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Electricidad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6161CFB7-5CA9-4FC9-B906-E86BA098DCFD}"/>
                </a:ext>
              </a:extLst>
            </p:cNvPr>
            <p:cNvSpPr txBox="1"/>
            <p:nvPr/>
          </p:nvSpPr>
          <p:spPr>
            <a:xfrm>
              <a:off x="4278252" y="5257651"/>
              <a:ext cx="1705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  Reparación de   cajas de cambio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6578163-451B-4A83-8297-156019EF7954}"/>
                </a:ext>
              </a:extLst>
            </p:cNvPr>
            <p:cNvSpPr txBox="1"/>
            <p:nvPr/>
          </p:nvSpPr>
          <p:spPr>
            <a:xfrm>
              <a:off x="6827453" y="5200927"/>
              <a:ext cx="1705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 Frenos y Cambio de pastillas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9D6F5ECF-5BBC-4594-98C4-3D1F02F4477E}"/>
                </a:ext>
              </a:extLst>
            </p:cNvPr>
            <p:cNvSpPr txBox="1"/>
            <p:nvPr/>
          </p:nvSpPr>
          <p:spPr>
            <a:xfrm>
              <a:off x="9072886" y="5202129"/>
              <a:ext cx="1705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     </a:t>
              </a:r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Scanner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02541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26</TotalTime>
  <Words>27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Estela de condensación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fernanado orellana</dc:creator>
  <cp:lastModifiedBy>fernanado orellana</cp:lastModifiedBy>
  <cp:revision>3</cp:revision>
  <dcterms:created xsi:type="dcterms:W3CDTF">2021-05-05T08:27:09Z</dcterms:created>
  <dcterms:modified xsi:type="dcterms:W3CDTF">2021-05-05T08:53:58Z</dcterms:modified>
</cp:coreProperties>
</file>