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93" r:id="rId19"/>
    <p:sldId id="275" r:id="rId20"/>
    <p:sldId id="294" r:id="rId21"/>
    <p:sldId id="298" r:id="rId22"/>
    <p:sldId id="299" r:id="rId23"/>
    <p:sldId id="302" r:id="rId24"/>
    <p:sldId id="301" r:id="rId25"/>
    <p:sldId id="300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276" r:id="rId34"/>
    <p:sldId id="277" r:id="rId35"/>
    <p:sldId id="279" r:id="rId36"/>
    <p:sldId id="287" r:id="rId37"/>
    <p:sldId id="278" r:id="rId38"/>
    <p:sldId id="280" r:id="rId39"/>
    <p:sldId id="281" r:id="rId40"/>
    <p:sldId id="288" r:id="rId41"/>
    <p:sldId id="283" r:id="rId42"/>
    <p:sldId id="284" r:id="rId43"/>
    <p:sldId id="286" r:id="rId44"/>
    <p:sldId id="285" r:id="rId45"/>
    <p:sldId id="289" r:id="rId46"/>
    <p:sldId id="290" r:id="rId47"/>
    <p:sldId id="291" r:id="rId48"/>
    <p:sldId id="292" r:id="rId49"/>
    <p:sldId id="295" r:id="rId50"/>
    <p:sldId id="296" r:id="rId51"/>
    <p:sldId id="297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  <a:p>
            <a:r>
              <a:rPr lang="en-US" dirty="0" smtClean="0"/>
              <a:t>fernandofernandesantos@gmail.com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</a:t>
            </a:r>
            <a:r>
              <a:rPr lang="pt-BR" sz="3200" dirty="0" smtClean="0"/>
              <a:t>interpretador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fonte.py&gt;</a:t>
            </a:r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/>
              <a:t>Múltiplas 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smtClean="0"/>
              <a:t>Del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38383838383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</a:t>
            </a:r>
            <a:r>
              <a:rPr lang="pt-BR" dirty="0" smtClean="0"/>
              <a:t>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round(x, n) </a:t>
            </a:r>
            <a:r>
              <a:rPr lang="pt-BR" dirty="0" smtClean="0"/>
              <a:t>– arredondamento de </a:t>
            </a:r>
            <a:r>
              <a:rPr lang="pt-BR" dirty="0" smtClean="0"/>
              <a:t>x no n dígitos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</a:t>
            </a:r>
            <a:r>
              <a:rPr lang="pt-BR" dirty="0" smtClean="0"/>
              <a:t>matemática 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math.sqrt</a:t>
            </a:r>
            <a:r>
              <a:rPr lang="pt-BR" dirty="0" smtClean="0"/>
              <a:t>(x</a:t>
            </a:r>
            <a:r>
              <a:rPr lang="pt-BR" dirty="0" smtClean="0"/>
              <a:t>) – raiz quadrada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math.ceil</a:t>
            </a:r>
            <a:r>
              <a:rPr lang="pt-BR" dirty="0"/>
              <a:t>(x) – arredondamento para cima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math.exp</a:t>
            </a:r>
            <a:r>
              <a:rPr lang="pt-BR" dirty="0"/>
              <a:t>(x) – exponencial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math.floor</a:t>
            </a:r>
            <a:r>
              <a:rPr lang="pt-BR" dirty="0"/>
              <a:t>(x) – truncamento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math.log(x) – logaritmo natural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math.log10(x) – logaritmo na base 10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Trigonométricas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 smtClean="0"/>
              <a:t>math.sin</a:t>
            </a:r>
            <a:r>
              <a:rPr lang="pt-BR" dirty="0" smtClean="0"/>
              <a:t>(x), </a:t>
            </a:r>
            <a:r>
              <a:rPr lang="pt-BR" dirty="0" err="1" smtClean="0"/>
              <a:t>math.cos</a:t>
            </a:r>
            <a:r>
              <a:rPr lang="pt-BR" dirty="0" smtClean="0"/>
              <a:t>(x), </a:t>
            </a:r>
            <a:r>
              <a:rPr lang="pt-BR" dirty="0" err="1" smtClean="0"/>
              <a:t>math.tan</a:t>
            </a:r>
            <a:r>
              <a:rPr lang="pt-BR" dirty="0" smtClean="0"/>
              <a:t>(x) </a:t>
            </a:r>
            <a:r>
              <a:rPr lang="pt-BR" dirty="0" err="1" smtClean="0"/>
              <a:t>etc</a:t>
            </a:r>
            <a:r>
              <a:rPr lang="pt-BR" dirty="0" smtClean="0"/>
              <a:t> – x em radianos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random.choice</a:t>
            </a:r>
            <a:r>
              <a:rPr lang="pt-BR" dirty="0" smtClean="0"/>
              <a:t>(sequencia</a:t>
            </a:r>
            <a:r>
              <a:rPr lang="pt-BR" dirty="0" smtClean="0"/>
              <a:t>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random.randrange</a:t>
            </a:r>
            <a:r>
              <a:rPr lang="pt-BR" dirty="0" smtClean="0"/>
              <a:t>(start</a:t>
            </a:r>
            <a:r>
              <a:rPr lang="pt-BR" dirty="0" smtClean="0"/>
              <a:t>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</a:t>
            </a:r>
            <a:r>
              <a:rPr lang="pt-BR" dirty="0" smtClean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random.uniform</a:t>
            </a:r>
            <a:r>
              <a:rPr lang="pt-BR" dirty="0" smtClean="0"/>
              <a:t>(start, stop) – escolhe um intervalo definido de start até stop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</a:t>
            </a:r>
            <a:r>
              <a:rPr lang="pt-BR" dirty="0" err="1" smtClean="0"/>
              <a:t>.shuffle</a:t>
            </a:r>
            <a:r>
              <a:rPr lang="pt-BR" dirty="0" smtClean="0"/>
              <a:t>(sequencia) – embaralha uma sequencia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Testar 5 funções matemáticas com os diferentes tipos apresentados</a:t>
            </a:r>
          </a:p>
        </p:txBody>
      </p:sp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é um conjunto de caracteres</a:t>
            </a:r>
          </a:p>
          <a:p>
            <a:pPr lvl="1"/>
            <a:r>
              <a:rPr lang="pt-BR" dirty="0" smtClean="0"/>
              <a:t>var1 = “</a:t>
            </a:r>
            <a:r>
              <a:rPr lang="pt-BR" dirty="0" err="1" smtClean="0"/>
              <a:t>Hello</a:t>
            </a:r>
            <a:r>
              <a:rPr lang="pt-BR" dirty="0" smtClean="0"/>
              <a:t> world!”</a:t>
            </a:r>
          </a:p>
          <a:p>
            <a:pPr lvl="1"/>
            <a:r>
              <a:rPr lang="pt-BR" dirty="0" smtClean="0"/>
              <a:t>var2 = “Esse e o minicurso de </a:t>
            </a:r>
            <a:r>
              <a:rPr lang="pt-BR" dirty="0"/>
              <a:t>P</a:t>
            </a:r>
            <a:r>
              <a:rPr lang="pt-BR" dirty="0" smtClean="0"/>
              <a:t>ython”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são imutáveis em Python</a:t>
            </a:r>
          </a:p>
          <a:p>
            <a:r>
              <a:rPr lang="pt-BR" dirty="0" err="1" smtClean="0"/>
              <a:t>Princiapais</a:t>
            </a:r>
            <a:r>
              <a:rPr lang="pt-BR" dirty="0" smtClean="0"/>
              <a:t> operadores:</a:t>
            </a:r>
          </a:p>
          <a:p>
            <a:pPr lvl="1"/>
            <a:r>
              <a:rPr lang="pt-BR" dirty="0" smtClean="0"/>
              <a:t>*, +, [], [:], %, {}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longas</a:t>
            </a:r>
          </a:p>
          <a:p>
            <a:pPr lvl="1"/>
            <a:r>
              <a:rPr lang="pt-BR" dirty="0" err="1" smtClean="0"/>
              <a:t>string_longa</a:t>
            </a:r>
            <a:r>
              <a:rPr lang="pt-BR" dirty="0" smtClean="0"/>
              <a:t> =  “””essa e uma </a:t>
            </a:r>
            <a:r>
              <a:rPr lang="pt-BR" dirty="0" err="1" smtClean="0"/>
              <a:t>string</a:t>
            </a:r>
            <a:r>
              <a:rPr lang="pt-BR" dirty="0" smtClean="0"/>
              <a:t> longa que tem mais de uma linhas”””</a:t>
            </a:r>
          </a:p>
        </p:txBody>
      </p:sp>
    </p:spTree>
    <p:extLst>
      <p:ext uri="{BB962C8B-B14F-4D97-AF65-F5344CB8AC3E}">
        <p14:creationId xmlns:p14="http://schemas.microsoft.com/office/powerpoint/2010/main" val="3131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capitalize()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com a primeira letra em maiúsculo </a:t>
            </a:r>
          </a:p>
          <a:p>
            <a:r>
              <a:rPr lang="pt-BR" dirty="0" err="1" smtClean="0"/>
              <a:t>isnumeric</a:t>
            </a:r>
            <a:r>
              <a:rPr lang="pt-BR" dirty="0" smtClean="0"/>
              <a:t>() – retorna verdadeiro se toda a </a:t>
            </a:r>
            <a:r>
              <a:rPr lang="pt-BR" dirty="0" err="1" smtClean="0"/>
              <a:t>string</a:t>
            </a:r>
            <a:r>
              <a:rPr lang="pt-BR" dirty="0" smtClean="0"/>
              <a:t> é constituída de números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– retorna o tamanho da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lower</a:t>
            </a:r>
            <a:r>
              <a:rPr lang="pt-BR" dirty="0" smtClean="0"/>
              <a:t>()/</a:t>
            </a:r>
            <a:r>
              <a:rPr lang="pt-BR" dirty="0" err="1" smtClean="0"/>
              <a:t>upper</a:t>
            </a:r>
            <a:r>
              <a:rPr lang="pt-BR" dirty="0" smtClean="0"/>
              <a:t>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transformada toda em minúsculo/maiúsculo</a:t>
            </a:r>
          </a:p>
          <a:p>
            <a:r>
              <a:rPr lang="pt-BR" dirty="0" err="1" smtClean="0"/>
              <a:t>split</a:t>
            </a:r>
            <a:r>
              <a:rPr lang="pt-BR" dirty="0" smtClean="0"/>
              <a:t>(delimitador) – retorna uma lista de </a:t>
            </a:r>
            <a:r>
              <a:rPr lang="pt-BR" dirty="0" err="1" smtClean="0"/>
              <a:t>strings</a:t>
            </a:r>
            <a:r>
              <a:rPr lang="pt-BR" dirty="0" smtClean="0"/>
              <a:t> dividida pelo delimitador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mais básica em Python</a:t>
            </a:r>
          </a:p>
          <a:p>
            <a:pPr lvl="1"/>
            <a:r>
              <a:rPr lang="pt-BR" dirty="0" smtClean="0"/>
              <a:t>lista1 = [2, 3, 2, 3, 4]</a:t>
            </a:r>
          </a:p>
          <a:p>
            <a:pPr lvl="1"/>
            <a:r>
              <a:rPr lang="pt-BR" dirty="0" smtClean="0"/>
              <a:t>lista2 = [‘minicurso’, 2, 3, 2.3]</a:t>
            </a:r>
          </a:p>
          <a:p>
            <a:r>
              <a:rPr lang="pt-BR" dirty="0" smtClean="0"/>
              <a:t>O acesso é feito pelo índice da lista:</a:t>
            </a:r>
          </a:p>
          <a:p>
            <a:pPr lvl="1"/>
            <a:r>
              <a:rPr lang="pt-BR" dirty="0" smtClean="0"/>
              <a:t>lista1[2] é 2</a:t>
            </a:r>
          </a:p>
          <a:p>
            <a:r>
              <a:rPr lang="pt-BR" dirty="0" smtClean="0"/>
              <a:t>Atualizando ou apagando elementos</a:t>
            </a:r>
          </a:p>
          <a:p>
            <a:pPr lvl="1"/>
            <a:r>
              <a:rPr lang="pt-BR" dirty="0" smtClean="0"/>
              <a:t>lista1[2] = 99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lista1[4]</a:t>
            </a:r>
          </a:p>
        </p:txBody>
      </p:sp>
    </p:spTree>
    <p:extLst>
      <p:ext uri="{BB962C8B-B14F-4D97-AF65-F5344CB8AC3E}">
        <p14:creationId xmlns:p14="http://schemas.microsoft.com/office/powerpoint/2010/main" val="2559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append</a:t>
            </a:r>
            <a:r>
              <a:rPr lang="pt-BR" dirty="0" smtClean="0"/>
              <a:t>() – adiciona elemento no final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(x) – conta quantas vezes o x acontece na lista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(lista1) – concatena uma lista1 na lista que chamou o método</a:t>
            </a:r>
          </a:p>
          <a:p>
            <a:r>
              <a:rPr lang="pt-BR" dirty="0" err="1" smtClean="0"/>
              <a:t>insert</a:t>
            </a:r>
            <a:r>
              <a:rPr lang="pt-BR" dirty="0" smtClean="0"/>
              <a:t>(índice, x) – insere x na posição índice</a:t>
            </a:r>
          </a:p>
          <a:p>
            <a:r>
              <a:rPr lang="pt-BR" dirty="0" smtClean="0"/>
              <a:t>pop() – remove o último elemento da lista e o retorna 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– ordena a lista</a:t>
            </a:r>
          </a:p>
        </p:txBody>
      </p:sp>
    </p:spTree>
    <p:extLst>
      <p:ext uri="{BB962C8B-B14F-4D97-AF65-F5344CB8AC3E}">
        <p14:creationId xmlns:p14="http://schemas.microsoft.com/office/powerpoint/2010/main" val="252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39051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uma sequência de elementos que não pode ser modificada. “Uma lista constante”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</a:t>
            </a:r>
            <a:r>
              <a:rPr lang="pt-BR" dirty="0" smtClean="0"/>
              <a:t>(2</a:t>
            </a:r>
            <a:r>
              <a:rPr lang="pt-BR" dirty="0"/>
              <a:t>, 3, 2, 3, </a:t>
            </a:r>
            <a:r>
              <a:rPr lang="pt-BR" dirty="0" smtClean="0"/>
              <a:t>4)</a:t>
            </a:r>
            <a:endParaRPr lang="pt-BR" dirty="0"/>
          </a:p>
          <a:p>
            <a:pPr lvl="1"/>
            <a:r>
              <a:rPr lang="pt-BR" dirty="0" smtClean="0"/>
              <a:t>tupla2 </a:t>
            </a:r>
            <a:r>
              <a:rPr lang="pt-BR" dirty="0"/>
              <a:t>= </a:t>
            </a:r>
            <a:r>
              <a:rPr lang="pt-BR" dirty="0" smtClean="0"/>
              <a:t>(‘</a:t>
            </a:r>
            <a:r>
              <a:rPr lang="pt-BR" dirty="0"/>
              <a:t>minicurso’, 2, </a:t>
            </a:r>
            <a:r>
              <a:rPr lang="pt-BR" dirty="0" smtClean="0"/>
              <a:t>‘</a:t>
            </a:r>
            <a:r>
              <a:rPr lang="pt-BR" dirty="0" err="1" smtClean="0"/>
              <a:t>ess</a:t>
            </a:r>
            <a:r>
              <a:rPr lang="pt-BR" dirty="0" smtClean="0"/>
              <a:t> e uma </a:t>
            </a:r>
            <a:r>
              <a:rPr lang="pt-BR" dirty="0" err="1" smtClean="0"/>
              <a:t>tupla</a:t>
            </a:r>
            <a:r>
              <a:rPr lang="pt-BR" dirty="0" smtClean="0"/>
              <a:t>’, 2.3)</a:t>
            </a:r>
          </a:p>
          <a:p>
            <a:r>
              <a:rPr lang="pt-BR" dirty="0" smtClean="0"/>
              <a:t>Principais  métodos:</a:t>
            </a:r>
          </a:p>
          <a:p>
            <a:pPr lvl="1"/>
            <a:r>
              <a:rPr lang="pt-BR" dirty="0" smtClean="0"/>
              <a:t>min – menor elemento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r>
              <a:rPr lang="pt-BR" dirty="0" err="1" smtClean="0"/>
              <a:t>len</a:t>
            </a:r>
            <a:r>
              <a:rPr lang="pt-BR" dirty="0"/>
              <a:t> </a:t>
            </a:r>
            <a:r>
              <a:rPr lang="pt-BR" dirty="0" smtClean="0"/>
              <a:t>– tamanho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São estruturas de dados onde o índice pode ser número, </a:t>
            </a:r>
            <a:r>
              <a:rPr lang="pt-BR" dirty="0" err="1" smtClean="0"/>
              <a:t>strings</a:t>
            </a:r>
            <a:r>
              <a:rPr lang="pt-BR" dirty="0" smtClean="0"/>
              <a:t>, ou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dicionario1 = {‘nome’ : ‘Fernando’,  ‘idade’: 28, ‘</a:t>
            </a:r>
            <a:r>
              <a:rPr lang="pt-BR" dirty="0" err="1" smtClean="0"/>
              <a:t>endereco</a:t>
            </a:r>
            <a:r>
              <a:rPr lang="pt-BR" dirty="0" smtClean="0"/>
              <a:t>‘ : “rua </a:t>
            </a:r>
            <a:r>
              <a:rPr lang="pt-BR" dirty="0" err="1" smtClean="0"/>
              <a:t>xx</a:t>
            </a:r>
            <a:r>
              <a:rPr lang="pt-BR" dirty="0" smtClean="0"/>
              <a:t>, num 22”}</a:t>
            </a:r>
          </a:p>
          <a:p>
            <a:r>
              <a:rPr lang="pt-BR" dirty="0" smtClean="0"/>
              <a:t>Acesso é feito através da chave que vem antes do :</a:t>
            </a:r>
          </a:p>
          <a:p>
            <a:r>
              <a:rPr lang="pt-BR" dirty="0" smtClean="0"/>
              <a:t>O dado é o que vem depois do :</a:t>
            </a:r>
          </a:p>
          <a:p>
            <a:r>
              <a:rPr lang="pt-BR" dirty="0" smtClean="0"/>
              <a:t>Dicionários podem armazenar qualquer tipo de dado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Norma do vetor</a:t>
            </a:r>
          </a:p>
          <a:p>
            <a:r>
              <a:rPr lang="pt-BR" dirty="0" smtClean="0"/>
              <a:t>Normalizar o vetor</a:t>
            </a:r>
          </a:p>
        </p:txBody>
      </p:sp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ou a &lt;&gt; b (a 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 smtClean="0"/>
              <a:t>Operadores está contido, </a:t>
            </a:r>
            <a:r>
              <a:rPr lang="pt-BR" sz="4200" dirty="0" smtClean="0"/>
              <a:t>é e não é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  <a:endParaRPr lang="pt-BR" sz="3600" dirty="0"/>
          </a:p>
          <a:p>
            <a:pPr lvl="1"/>
            <a:r>
              <a:rPr lang="pt-BR" sz="3600" dirty="0" err="1"/>
              <a:t>Numpy</a:t>
            </a:r>
            <a:r>
              <a:rPr lang="pt-BR" sz="3600" dirty="0"/>
              <a:t> – Manipulação de </a:t>
            </a:r>
            <a:r>
              <a:rPr lang="pt-BR" sz="3600" dirty="0" err="1"/>
              <a:t>N-arrays</a:t>
            </a:r>
            <a:endParaRPr lang="pt-BR" sz="3600" dirty="0"/>
          </a:p>
          <a:p>
            <a:pPr lvl="1"/>
            <a:r>
              <a:rPr lang="pt-BR" sz="3600" dirty="0"/>
              <a:t>Pandas – Análise de dados</a:t>
            </a:r>
          </a:p>
          <a:p>
            <a:pPr lvl="1"/>
            <a:r>
              <a:rPr lang="pt-BR" sz="3600" dirty="0" err="1"/>
              <a:t>Matplotlib</a:t>
            </a:r>
            <a:r>
              <a:rPr lang="pt-BR" sz="3600" dirty="0"/>
              <a:t> – </a:t>
            </a:r>
            <a:r>
              <a:rPr lang="pt-BR" sz="3600" dirty="0" err="1"/>
              <a:t>Plot</a:t>
            </a:r>
            <a:r>
              <a:rPr lang="pt-BR" sz="3600" dirty="0"/>
              <a:t> de gráficos</a:t>
            </a:r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7" y="2086851"/>
            <a:ext cx="2524125" cy="3228975"/>
          </a:xfrm>
        </p:spPr>
      </p:pic>
      <p:sp>
        <p:nvSpPr>
          <p:cNvPr id="7" name="CaixaDeTexto 6"/>
          <p:cNvSpPr txBox="1"/>
          <p:nvPr/>
        </p:nvSpPr>
        <p:spPr>
          <a:xfrm>
            <a:off x="5456839" y="2793397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2505075" cy="384810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8649" y="3198924"/>
            <a:ext cx="3670081" cy="1867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406" y="1690689"/>
            <a:ext cx="5099488" cy="108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74406" y="3808524"/>
            <a:ext cx="5099488" cy="203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94" y="1690689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Achar todos os números primos em um intervalo de x até y usando 2 laços</a:t>
            </a:r>
          </a:p>
          <a:p>
            <a:r>
              <a:rPr lang="pt-BR" dirty="0" smtClean="0"/>
              <a:t>Multiplicação</a:t>
            </a:r>
            <a:r>
              <a:rPr lang="en-US" dirty="0" smtClean="0"/>
              <a:t> de </a:t>
            </a:r>
            <a:r>
              <a:rPr lang="pt-BR" dirty="0" smtClean="0"/>
              <a:t>matrizes</a:t>
            </a:r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42097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9980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20989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3998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462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28442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8323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24686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</a:t>
            </a:r>
            <a:r>
              <a:rPr lang="pt-BR" sz="3600" dirty="0" smtClean="0"/>
              <a:t>III:</a:t>
            </a:r>
          </a:p>
          <a:p>
            <a:pPr lvl="1"/>
            <a:r>
              <a:rPr lang="pt-BR" sz="3600" dirty="0" err="1" smtClean="0"/>
              <a:t>Numpy</a:t>
            </a:r>
            <a:r>
              <a:rPr lang="pt-BR" sz="3600" dirty="0" smtClean="0"/>
              <a:t> – Manipulação de </a:t>
            </a:r>
            <a:r>
              <a:rPr lang="pt-BR" sz="3600" dirty="0" err="1" smtClean="0"/>
              <a:t>N-arrays</a:t>
            </a:r>
            <a:endParaRPr lang="pt-BR" sz="3600" dirty="0" smtClean="0"/>
          </a:p>
          <a:p>
            <a:pPr lvl="1"/>
            <a:r>
              <a:rPr lang="pt-BR" sz="3600" dirty="0" smtClean="0"/>
              <a:t>Pandas – Análise de dados</a:t>
            </a:r>
          </a:p>
          <a:p>
            <a:pPr lvl="1"/>
            <a:r>
              <a:rPr lang="pt-BR" sz="3600" dirty="0" err="1" smtClean="0"/>
              <a:t>Matplotlib</a:t>
            </a:r>
            <a:r>
              <a:rPr lang="pt-BR" sz="3600" dirty="0" smtClean="0"/>
              <a:t> – </a:t>
            </a:r>
            <a:r>
              <a:rPr lang="pt-BR" sz="3600" dirty="0" err="1" smtClean="0"/>
              <a:t>Plot</a:t>
            </a:r>
            <a:r>
              <a:rPr lang="pt-BR" sz="3600" dirty="0" smtClean="0"/>
              <a:t> de gráficos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4292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1755</Words>
  <Application>Microsoft Office PowerPoint</Application>
  <PresentationFormat>Apresentação na tela (4:3)</PresentationFormat>
  <Paragraphs>450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Cronograma</vt:lpstr>
      <vt:lpstr>Atribuindo valores a variáveis</vt:lpstr>
      <vt:lpstr>Números</vt:lpstr>
      <vt:lpstr>Tipos de números</vt:lpstr>
      <vt:lpstr>Funções matemáticas definidas</vt:lpstr>
      <vt:lpstr>Funções matemática biblioteca math</vt:lpstr>
      <vt:lpstr>Funções de números randômicos</vt:lpstr>
      <vt:lpstr>Exercício</vt:lpstr>
      <vt:lpstr>Strings</vt:lpstr>
      <vt:lpstr>Strings</vt:lpstr>
      <vt:lpstr>Listas</vt:lpstr>
      <vt:lpstr>Listas</vt:lpstr>
      <vt:lpstr>Tuplas</vt:lpstr>
      <vt:lpstr>Dicionários</vt:lpstr>
      <vt:lpstr>Exercício</vt:lpstr>
      <vt:lpstr>Cronograma</vt:lpstr>
      <vt:lpstr>Operadores aritméticos</vt:lpstr>
      <vt:lpstr>Operadores combinados</vt:lpstr>
      <vt:lpstr>Exercício</vt:lpstr>
      <vt:lpstr>Operadores lógicos</vt:lpstr>
      <vt:lpstr>Operadores lógicos</vt:lpstr>
      <vt:lpstr>Operadores está contido, é e não é</vt:lpstr>
      <vt:lpstr>Exercício</vt:lpstr>
      <vt:lpstr>Cronograma</vt:lpstr>
      <vt:lpstr>Operadores condicionais</vt:lpstr>
      <vt:lpstr>Exercício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Tipo datetime</vt:lpstr>
      <vt:lpstr>Cronograma</vt:lpstr>
      <vt:lpstr>Cronograma</vt:lpstr>
      <vt:lpstr>Cronograma</vt:lpstr>
      <vt:lpstr>Cronograma</vt:lpstr>
      <vt:lpstr>Cronograma</vt:lpstr>
      <vt:lpstr>Cronograma</vt:lpstr>
      <vt:lpstr>Cronograma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49</cp:revision>
  <dcterms:created xsi:type="dcterms:W3CDTF">2019-10-14T14:00:00Z</dcterms:created>
  <dcterms:modified xsi:type="dcterms:W3CDTF">2019-10-15T04:20:09Z</dcterms:modified>
</cp:coreProperties>
</file>