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4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2" r:id="rId24"/>
    <p:sldId id="301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  <p:sldId id="277" r:id="rId35"/>
    <p:sldId id="279" r:id="rId36"/>
    <p:sldId id="287" r:id="rId37"/>
    <p:sldId id="278" r:id="rId38"/>
    <p:sldId id="280" r:id="rId39"/>
    <p:sldId id="281" r:id="rId40"/>
    <p:sldId id="288" r:id="rId41"/>
    <p:sldId id="283" r:id="rId42"/>
    <p:sldId id="284" r:id="rId43"/>
    <p:sldId id="286" r:id="rId44"/>
    <p:sldId id="285" r:id="rId45"/>
    <p:sldId id="289" r:id="rId46"/>
    <p:sldId id="290" r:id="rId47"/>
    <p:sldId id="291" r:id="rId48"/>
    <p:sldId id="292" r:id="rId49"/>
    <p:sldId id="295" r:id="rId50"/>
    <p:sldId id="333" r:id="rId51"/>
    <p:sldId id="297" r:id="rId52"/>
    <p:sldId id="320" r:id="rId53"/>
    <p:sldId id="319" r:id="rId54"/>
    <p:sldId id="332" r:id="rId55"/>
    <p:sldId id="321" r:id="rId56"/>
    <p:sldId id="322" r:id="rId57"/>
    <p:sldId id="331" r:id="rId58"/>
    <p:sldId id="323" r:id="rId59"/>
    <p:sldId id="325" r:id="rId60"/>
    <p:sldId id="324" r:id="rId61"/>
    <p:sldId id="330" r:id="rId62"/>
    <p:sldId id="326" r:id="rId63"/>
    <p:sldId id="327" r:id="rId64"/>
    <p:sldId id="328" r:id="rId65"/>
    <p:sldId id="329" r:id="rId66"/>
    <p:sldId id="313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smtClean="0"/>
              <a:t>Orientação a </a:t>
            </a:r>
            <a:r>
              <a:rPr lang="pt-BR" sz="3600" dirty="0" smtClean="0"/>
              <a:t>objetos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err="1" smtClean="0"/>
              <a:t>ess</a:t>
            </a:r>
            <a:r>
              <a:rPr lang="pt-BR" dirty="0" smtClean="0"/>
              <a:t>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Numpy</a:t>
            </a:r>
            <a:r>
              <a:rPr lang="pt-BR" sz="3600" dirty="0"/>
              <a:t> – Manipulação de </a:t>
            </a:r>
            <a:r>
              <a:rPr lang="pt-BR" sz="3600" dirty="0" err="1"/>
              <a:t>N-arrays</a:t>
            </a:r>
            <a:endParaRPr lang="pt-BR" sz="3600" dirty="0"/>
          </a:p>
          <a:p>
            <a:pPr lvl="1"/>
            <a:r>
              <a:rPr lang="pt-BR" sz="3600" dirty="0"/>
              <a:t>Pandas – Análise de dados</a:t>
            </a:r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– </a:t>
            </a:r>
            <a:r>
              <a:rPr lang="pt-BR" sz="3600" dirty="0" err="1"/>
              <a:t>Plot</a:t>
            </a:r>
            <a:r>
              <a:rPr lang="pt-BR" sz="3600" dirty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</a:t>
            </a:r>
            <a:r>
              <a:rPr lang="pt-BR" dirty="0" smtClean="0"/>
              <a:t>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</a:t>
            </a:r>
            <a:r>
              <a:rPr lang="pt-BR" dirty="0" err="1" smtClean="0"/>
              <a:t>ambiante</a:t>
            </a:r>
            <a:r>
              <a:rPr lang="pt-BR" dirty="0" smtClean="0"/>
              <a:t>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99704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</a:t>
                      </a:r>
                      <a:r>
                        <a:rPr lang="pt-BR" sz="2000" baseline="0" noProof="0" dirty="0" smtClean="0"/>
                        <a:t> escrita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600" dirty="0" err="1" smtClean="0"/>
              <a:t>Numpy</a:t>
            </a:r>
            <a:r>
              <a:rPr lang="pt-BR" sz="3600" dirty="0" smtClean="0"/>
              <a:t> – Manipulação de </a:t>
            </a:r>
            <a:r>
              <a:rPr lang="pt-BR" sz="3600" dirty="0" err="1" smtClean="0"/>
              <a:t>N-arrays</a:t>
            </a:r>
            <a:endParaRPr lang="pt-BR" sz="3600" dirty="0" smtClean="0"/>
          </a:p>
          <a:p>
            <a:pPr lvl="1"/>
            <a:r>
              <a:rPr lang="pt-BR" sz="3600" dirty="0" smtClean="0"/>
              <a:t>Pandas – Análise de dados</a:t>
            </a:r>
          </a:p>
          <a:p>
            <a:pPr lvl="1"/>
            <a:r>
              <a:rPr lang="pt-BR" sz="3600" dirty="0" err="1" smtClean="0"/>
              <a:t>Matplotlib</a:t>
            </a:r>
            <a:r>
              <a:rPr lang="pt-BR" sz="3600" dirty="0" smtClean="0"/>
              <a:t> – </a:t>
            </a:r>
            <a:r>
              <a:rPr lang="pt-BR" sz="3600" dirty="0" err="1" smtClean="0"/>
              <a:t>Plot</a:t>
            </a:r>
            <a:r>
              <a:rPr lang="pt-BR" sz="3600" dirty="0" smtClean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2220</Words>
  <Application>Microsoft Office PowerPoint</Application>
  <PresentationFormat>Apresentação na tela (4:3)</PresentationFormat>
  <Paragraphs>511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</vt:lpstr>
      <vt:lpstr>Strings</vt:lpstr>
      <vt:lpstr>Strings</vt:lpstr>
      <vt:lpstr>Listas</vt:lpstr>
      <vt:lpstr>Listas</vt:lpstr>
      <vt:lpstr>Tuplas</vt:lpstr>
      <vt:lpstr>Dicionários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 e não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Cronograma</vt:lpstr>
      <vt:lpstr>Modularidade</vt:lpstr>
      <vt:lpstr>Modularidade</vt:lpstr>
      <vt:lpstr>Exercício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71</cp:revision>
  <dcterms:created xsi:type="dcterms:W3CDTF">2019-10-14T14:00:00Z</dcterms:created>
  <dcterms:modified xsi:type="dcterms:W3CDTF">2019-10-15T18:23:40Z</dcterms:modified>
</cp:coreProperties>
</file>