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93" r:id="rId19"/>
    <p:sldId id="275" r:id="rId20"/>
    <p:sldId id="294" r:id="rId21"/>
    <p:sldId id="298" r:id="rId22"/>
    <p:sldId id="299" r:id="rId23"/>
    <p:sldId id="302" r:id="rId24"/>
    <p:sldId id="301" r:id="rId25"/>
    <p:sldId id="30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6" r:id="rId34"/>
    <p:sldId id="277" r:id="rId35"/>
    <p:sldId id="279" r:id="rId36"/>
    <p:sldId id="287" r:id="rId37"/>
    <p:sldId id="278" r:id="rId38"/>
    <p:sldId id="280" r:id="rId39"/>
    <p:sldId id="281" r:id="rId40"/>
    <p:sldId id="288" r:id="rId41"/>
    <p:sldId id="283" r:id="rId42"/>
    <p:sldId id="284" r:id="rId43"/>
    <p:sldId id="286" r:id="rId44"/>
    <p:sldId id="285" r:id="rId45"/>
    <p:sldId id="289" r:id="rId46"/>
    <p:sldId id="290" r:id="rId47"/>
    <p:sldId id="291" r:id="rId48"/>
    <p:sldId id="292" r:id="rId49"/>
    <p:sldId id="295" r:id="rId50"/>
    <p:sldId id="296" r:id="rId51"/>
    <p:sldId id="297" r:id="rId52"/>
    <p:sldId id="320" r:id="rId53"/>
    <p:sldId id="319" r:id="rId54"/>
    <p:sldId id="310" r:id="rId55"/>
    <p:sldId id="321" r:id="rId56"/>
    <p:sldId id="322" r:id="rId57"/>
    <p:sldId id="311" r:id="rId58"/>
    <p:sldId id="323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64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/>
              <a:t>Múltiplas 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Testar 5 funções matemáticas com os diferentes tipos apresentados</a:t>
            </a:r>
          </a:p>
        </p:txBody>
      </p:sp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err="1" smtClean="0"/>
              <a:t>Princiapais</a:t>
            </a:r>
            <a:r>
              <a:rPr lang="pt-BR" dirty="0" smtClean="0"/>
              <a:t>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39051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</a:t>
            </a:r>
            <a:r>
              <a:rPr lang="pt-BR" dirty="0" err="1" smtClean="0"/>
              <a:t>ess</a:t>
            </a:r>
            <a:r>
              <a:rPr lang="pt-BR" dirty="0" smtClean="0"/>
              <a:t>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Norma do vetor</a:t>
            </a:r>
          </a:p>
          <a:p>
            <a:r>
              <a:rPr lang="pt-BR" dirty="0" smtClean="0"/>
              <a:t>Normalizar o vetor</a:t>
            </a:r>
          </a:p>
        </p:txBody>
      </p:sp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ou a &lt;&gt;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Numpy</a:t>
            </a:r>
            <a:r>
              <a:rPr lang="pt-BR" sz="3600" dirty="0"/>
              <a:t> – Manipulação de </a:t>
            </a:r>
            <a:r>
              <a:rPr lang="pt-BR" sz="3600" dirty="0" err="1"/>
              <a:t>N-arrays</a:t>
            </a:r>
            <a:endParaRPr lang="pt-BR" sz="3600" dirty="0"/>
          </a:p>
          <a:p>
            <a:pPr lvl="1"/>
            <a:r>
              <a:rPr lang="pt-BR" sz="3600" dirty="0"/>
              <a:t>Pandas – Análise de dados</a:t>
            </a:r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– </a:t>
            </a:r>
            <a:r>
              <a:rPr lang="pt-BR" sz="3600" dirty="0" err="1"/>
              <a:t>Plot</a:t>
            </a:r>
            <a:r>
              <a:rPr lang="pt-BR" sz="3600" dirty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7" y="2086851"/>
            <a:ext cx="2524125" cy="3228975"/>
          </a:xfrm>
        </p:spPr>
      </p:pic>
      <p:sp>
        <p:nvSpPr>
          <p:cNvPr id="7" name="CaixaDeTexto 6"/>
          <p:cNvSpPr txBox="1"/>
          <p:nvPr/>
        </p:nvSpPr>
        <p:spPr>
          <a:xfrm>
            <a:off x="5456839" y="2793397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2505075" cy="384810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8649" y="3198924"/>
            <a:ext cx="3670081" cy="1867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expressão: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406" y="1690689"/>
            <a:ext cx="5099488" cy="108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4406" y="3808524"/>
            <a:ext cx="5099488" cy="203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94" y="1690689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Achar todos os números primos em um intervalo de x até y usando 2 laços</a:t>
            </a:r>
          </a:p>
          <a:p>
            <a:r>
              <a:rPr lang="pt-BR" dirty="0" smtClean="0"/>
              <a:t>Multiplicação</a:t>
            </a:r>
            <a:r>
              <a:rPr lang="en-US" dirty="0" smtClean="0"/>
              <a:t> de </a:t>
            </a:r>
            <a:r>
              <a:rPr lang="pt-BR" dirty="0" smtClean="0"/>
              <a:t>matrizes</a:t>
            </a:r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42097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9980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0989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3998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8442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8323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Classes e objetos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24686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600" dirty="0" err="1" smtClean="0"/>
              <a:t>Numpy</a:t>
            </a:r>
            <a:r>
              <a:rPr lang="pt-BR" sz="3600" dirty="0" smtClean="0"/>
              <a:t> – Manipulação de </a:t>
            </a:r>
            <a:r>
              <a:rPr lang="pt-BR" sz="3600" dirty="0" err="1" smtClean="0"/>
              <a:t>N-arrays</a:t>
            </a:r>
            <a:endParaRPr lang="pt-BR" sz="3600" dirty="0" smtClean="0"/>
          </a:p>
          <a:p>
            <a:pPr lvl="1"/>
            <a:r>
              <a:rPr lang="pt-BR" sz="3600" dirty="0" smtClean="0"/>
              <a:t>Pandas – Análise de dados</a:t>
            </a:r>
          </a:p>
          <a:p>
            <a:pPr lvl="1"/>
            <a:r>
              <a:rPr lang="pt-BR" sz="3600" dirty="0" err="1" smtClean="0"/>
              <a:t>Matplotlib</a:t>
            </a:r>
            <a:r>
              <a:rPr lang="pt-BR" sz="3600" dirty="0" smtClean="0"/>
              <a:t> – </a:t>
            </a:r>
            <a:r>
              <a:rPr lang="pt-BR" sz="3600" dirty="0" err="1" smtClean="0"/>
              <a:t>Plot</a:t>
            </a:r>
            <a:r>
              <a:rPr lang="pt-BR" sz="3600" dirty="0" smtClean="0"/>
              <a:t> de gráficos</a:t>
            </a:r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1951</Words>
  <Application>Microsoft Office PowerPoint</Application>
  <PresentationFormat>Apresentação na tela (4:3)</PresentationFormat>
  <Paragraphs>482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Cronograma</vt:lpstr>
      <vt:lpstr>Atribuindo valores a variáveis</vt:lpstr>
      <vt:lpstr>Números</vt:lpstr>
      <vt:lpstr>Tipos de números</vt:lpstr>
      <vt:lpstr>Funções matemáticas definidas</vt:lpstr>
      <vt:lpstr>Funções matemática biblioteca math</vt:lpstr>
      <vt:lpstr>Funções de números randômicos</vt:lpstr>
      <vt:lpstr>Exercício</vt:lpstr>
      <vt:lpstr>Strings</vt:lpstr>
      <vt:lpstr>Strings</vt:lpstr>
      <vt:lpstr>Listas</vt:lpstr>
      <vt:lpstr>Listas</vt:lpstr>
      <vt:lpstr>Tuplas</vt:lpstr>
      <vt:lpstr>Dicionários</vt:lpstr>
      <vt:lpstr>Exercício</vt:lpstr>
      <vt:lpstr>Cronograma</vt:lpstr>
      <vt:lpstr>Operadores aritméticos</vt:lpstr>
      <vt:lpstr>Operadores combinados</vt:lpstr>
      <vt:lpstr>Exercício</vt:lpstr>
      <vt:lpstr>Operadores lógicos</vt:lpstr>
      <vt:lpstr>Operadores lógicos</vt:lpstr>
      <vt:lpstr>Operadores está contido, é e não é</vt:lpstr>
      <vt:lpstr>Exercício</vt:lpstr>
      <vt:lpstr>Cronograma</vt:lpstr>
      <vt:lpstr>Operadores condicionais</vt:lpstr>
      <vt:lpstr>Exercício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Cronograma</vt:lpstr>
      <vt:lpstr>Modularidade</vt:lpstr>
      <vt:lpstr>Cronograma</vt:lpstr>
      <vt:lpstr>Cronograma</vt:lpstr>
      <vt:lpstr>Cronograma</vt:lpstr>
      <vt:lpstr>Cronograma</vt:lpstr>
      <vt:lpstr>Cronograma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60</cp:revision>
  <dcterms:created xsi:type="dcterms:W3CDTF">2019-10-14T14:00:00Z</dcterms:created>
  <dcterms:modified xsi:type="dcterms:W3CDTF">2019-10-15T15:56:37Z</dcterms:modified>
</cp:coreProperties>
</file>