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1" r:id="rId24"/>
    <p:sldId id="300" r:id="rId25"/>
    <p:sldId id="276" r:id="rId26"/>
    <p:sldId id="277" r:id="rId27"/>
    <p:sldId id="279" r:id="rId28"/>
    <p:sldId id="287" r:id="rId29"/>
    <p:sldId id="278" r:id="rId30"/>
    <p:sldId id="280" r:id="rId31"/>
    <p:sldId id="281" r:id="rId32"/>
    <p:sldId id="288" r:id="rId33"/>
    <p:sldId id="283" r:id="rId34"/>
    <p:sldId id="284" r:id="rId35"/>
    <p:sldId id="286" r:id="rId36"/>
    <p:sldId id="285" r:id="rId37"/>
    <p:sldId id="289" r:id="rId38"/>
    <p:sldId id="290" r:id="rId39"/>
    <p:sldId id="291" r:id="rId40"/>
    <p:sldId id="292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</a:t>
            </a:r>
            <a:r>
              <a:rPr lang="pt-BR" sz="4500" dirty="0" smtClean="0"/>
              <a:t>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</a:t>
            </a:r>
            <a:r>
              <a:rPr lang="pt-BR" sz="3200" dirty="0" smtClean="0"/>
              <a:t>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</a:t>
            </a:r>
            <a:r>
              <a:rPr lang="pt-BR" sz="3600" dirty="0" smtClean="0"/>
              <a:t>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</a:t>
            </a:r>
            <a:r>
              <a:rPr lang="pt-BR" sz="3600" dirty="0" smtClean="0"/>
              <a:t>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ceil</a:t>
            </a:r>
            <a:r>
              <a:rPr lang="pt-BR" dirty="0" smtClean="0"/>
              <a:t>(x) </a:t>
            </a:r>
            <a:r>
              <a:rPr lang="pt-BR" dirty="0"/>
              <a:t>– </a:t>
            </a:r>
            <a:r>
              <a:rPr lang="pt-BR" dirty="0" smtClean="0"/>
              <a:t>arredondamento para cima </a:t>
            </a:r>
            <a:r>
              <a:rPr lang="pt-BR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cmp</a:t>
            </a:r>
            <a:r>
              <a:rPr lang="pt-BR" dirty="0" smtClean="0"/>
              <a:t>(</a:t>
            </a:r>
            <a:r>
              <a:rPr lang="pt-BR" dirty="0" err="1" smtClean="0"/>
              <a:t>x,y</a:t>
            </a:r>
            <a:r>
              <a:rPr lang="pt-BR" dirty="0" smtClean="0"/>
              <a:t>) </a:t>
            </a:r>
            <a:r>
              <a:rPr lang="pt-BR" dirty="0"/>
              <a:t>– </a:t>
            </a:r>
            <a:r>
              <a:rPr lang="pt-BR" dirty="0" smtClean="0"/>
              <a:t>-1 se x &lt; y, 0 se x == y, e 1 se x &gt; y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exp</a:t>
            </a:r>
            <a:r>
              <a:rPr lang="pt-BR" dirty="0" smtClean="0"/>
              <a:t>(x</a:t>
            </a:r>
            <a:r>
              <a:rPr lang="pt-BR" dirty="0"/>
              <a:t>) – </a:t>
            </a:r>
            <a:r>
              <a:rPr lang="pt-BR" dirty="0" smtClean="0"/>
              <a:t>exponencial </a:t>
            </a:r>
            <a:r>
              <a:rPr lang="pt-BR" dirty="0"/>
              <a:t>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floor</a:t>
            </a:r>
            <a:r>
              <a:rPr lang="pt-BR" dirty="0" smtClean="0"/>
              <a:t>(x</a:t>
            </a:r>
            <a:r>
              <a:rPr lang="pt-BR" dirty="0"/>
              <a:t>) – </a:t>
            </a:r>
            <a:r>
              <a:rPr lang="pt-BR" dirty="0" smtClean="0"/>
              <a:t>truncamento de </a:t>
            </a:r>
            <a:r>
              <a:rPr lang="pt-BR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log(x</a:t>
            </a:r>
            <a:r>
              <a:rPr lang="pt-BR" dirty="0"/>
              <a:t>) – </a:t>
            </a:r>
            <a:r>
              <a:rPr lang="pt-BR" dirty="0" smtClean="0"/>
              <a:t>logaritmo natural de </a:t>
            </a:r>
            <a:r>
              <a:rPr lang="pt-BR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log10(x) – logaritmo na base 10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round(x) – arredondamento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sqrt</a:t>
            </a:r>
            <a:r>
              <a:rPr lang="pt-BR" dirty="0" smtClean="0"/>
              <a:t>(x) – raiz quadrada de x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seed</a:t>
            </a:r>
            <a:r>
              <a:rPr lang="pt-BR" smtClean="0"/>
              <a:t>() -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</a:t>
            </a:r>
            <a:r>
              <a:rPr lang="pt-BR" sz="3600" dirty="0" smtClean="0"/>
              <a:t>CSV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9051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está contido, 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</a:t>
            </a:r>
            <a:r>
              <a:rPr lang="pt-BR" dirty="0" smtClean="0"/>
              <a:t>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 (se </a:t>
            </a:r>
            <a:r>
              <a:rPr lang="pt-BR" sz="3600" dirty="0" smtClean="0"/>
              <a:t>sobrar </a:t>
            </a:r>
            <a:r>
              <a:rPr lang="pt-BR" sz="3600" dirty="0" smtClean="0"/>
              <a:t>tempo):</a:t>
            </a:r>
            <a:endParaRPr lang="pt-BR" sz="3600" dirty="0"/>
          </a:p>
          <a:p>
            <a:pPr lvl="1"/>
            <a:r>
              <a:rPr lang="pt-BR" sz="3600" dirty="0"/>
              <a:t>Criando gráficos com </a:t>
            </a:r>
            <a:r>
              <a:rPr lang="pt-BR" sz="3600" dirty="0" err="1" smtClean="0"/>
              <a:t>Matplotlib</a:t>
            </a:r>
            <a:endParaRPr lang="pt-BR" sz="3600" dirty="0" smtClean="0"/>
          </a:p>
          <a:p>
            <a:pPr lvl="1"/>
            <a:r>
              <a:rPr lang="pt-BR" sz="3600" dirty="0" err="1" smtClean="0"/>
              <a:t>Machine</a:t>
            </a:r>
            <a:r>
              <a:rPr lang="pt-BR" sz="3600" dirty="0" smtClean="0"/>
              <a:t> </a:t>
            </a:r>
            <a:r>
              <a:rPr lang="pt-BR" sz="3600" dirty="0" smtClean="0"/>
              <a:t>Learning com módulo </a:t>
            </a:r>
            <a:r>
              <a:rPr lang="pt-BR" sz="3600" dirty="0" err="1" smtClean="0"/>
              <a:t>Keras</a:t>
            </a:r>
            <a:r>
              <a:rPr lang="pt-BR" sz="3600" dirty="0" smtClean="0"/>
              <a:t> e </a:t>
            </a:r>
            <a:r>
              <a:rPr lang="pt-BR" sz="3600" dirty="0" err="1" smtClean="0"/>
              <a:t>Sklearn</a:t>
            </a:r>
            <a:endParaRPr lang="pt-BR" sz="3600" dirty="0" smtClean="0"/>
          </a:p>
          <a:p>
            <a:pPr lvl="1"/>
            <a:r>
              <a:rPr lang="pt-BR" sz="3600" dirty="0" smtClean="0"/>
              <a:t>Classificação com uma rede neural artificial</a:t>
            </a:r>
          </a:p>
          <a:p>
            <a:pPr lvl="2"/>
            <a:r>
              <a:rPr lang="pt-BR" sz="3600" dirty="0" smtClean="0"/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</a:t>
            </a:r>
            <a:r>
              <a:rPr lang="pt-BR" sz="3600" dirty="0" smtClean="0"/>
              <a:t>CSV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</a:t>
            </a:r>
            <a:r>
              <a:rPr lang="pt-BR" dirty="0" smtClean="0"/>
              <a:t>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1290</Words>
  <Application>Microsoft Office PowerPoint</Application>
  <PresentationFormat>Apresentação na tela (4:3)</PresentationFormat>
  <Paragraphs>339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de números randômicos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Tipo 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35</cp:revision>
  <dcterms:created xsi:type="dcterms:W3CDTF">2019-10-14T14:00:00Z</dcterms:created>
  <dcterms:modified xsi:type="dcterms:W3CDTF">2019-10-14T20:00:03Z</dcterms:modified>
</cp:coreProperties>
</file>