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8" r:id="rId6"/>
    <p:sldId id="269" r:id="rId7"/>
    <p:sldId id="267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02F1CD6-83D7-4AFB-B44E-9B783AF7FD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BFA468-76A1-4AFF-8A25-EDF86E61AC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78520-E9AB-4B1A-9B49-E67C72256C29}" type="datetimeFigureOut">
              <a:rPr lang="es-ES" smtClean="0"/>
              <a:t>07/11/2020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85C005-4ADD-42E5-B8DF-CB4478D3C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A2E970-8FFB-4C05-AA67-65B70B39B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C2AA7-279B-4C56-AF4B-F60E713A5A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10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881C-69AF-4E68-B910-A30DC57EEF83}" type="datetimeFigureOut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2ED02-0BE9-46EA-BA63-E1EED13817D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0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17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0E83B3-2DF2-4C51-8E37-F0891FBF120C}" type="datetime1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86DD05-C942-401F-BA9D-1FF2ECF27C7A}" type="datetime1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9386C7-0916-4725-9AF6-7DDE6FD7513B}" type="datetime1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14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DD2A35-1D5E-47C8-8B08-48CCCCCDDF4D}" type="datetime1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9F04CC-8741-45EA-9BD2-B1BD38506667}" type="datetime1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FAF36-9F18-4027-B0AC-A2B1BE25CF1B}" type="datetime1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D4A86A-2CEE-444A-AE80-15C3ABA49728}" type="datetime1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2B2A3C-8431-49B4-B96F-C4B888D3E457}" type="datetime1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5563F4-9295-4742-9244-84287EB7291F}" type="datetime1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0820C-E135-48C2-83AB-4A8E29380C8D}" type="datetime1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4E08F-4E28-408F-ADA0-39396887AC06}" type="datetime1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605A5A-DCAF-481E-BBF5-8C07CB5D8493}" type="datetime1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A8288-3577-4402-B328-FD4294D38999}" type="datetime1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D7DEEB-AC70-4070-BF1B-ABC9B6FC04DF}" type="datetime1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15D6D5-B3C0-46E2-BD0D-E0FD25BADF10}" type="datetime1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1006A-89A7-4F62-93D0-38C1C96445DC}" type="datetime1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5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F0BA48-95C2-4B97-AC2A-FFEF570A9561}" type="datetime1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9B356B7-B422-45F8-B0DC-60582FE5A1F5}" type="datetime1">
              <a:rPr lang="es-ES" noProof="0" smtClean="0"/>
              <a:t>07/11/2020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68" y="2268266"/>
            <a:ext cx="9404723" cy="1400530"/>
          </a:xfrm>
        </p:spPr>
        <p:txBody>
          <a:bodyPr rtlCol="0">
            <a:normAutofit/>
          </a:bodyPr>
          <a:lstStyle/>
          <a:p>
            <a:r>
              <a:rPr lang="es-MX" dirty="0"/>
              <a:t>Domótica Domiciliar</a:t>
            </a:r>
            <a:endParaRPr lang="es-ES" dirty="0"/>
          </a:p>
        </p:txBody>
      </p:sp>
      <p:pic>
        <p:nvPicPr>
          <p:cNvPr id="1026" name="Picture 2" descr="8. Domótica - INSTALACIONES EN VIVIENDAS">
            <a:extLst>
              <a:ext uri="{FF2B5EF4-FFF2-40B4-BE49-F238E27FC236}">
                <a16:creationId xmlns:a16="http://schemas.microsoft.com/office/drawing/2014/main" id="{78F32220-C1D9-4153-BBCD-E9211679D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93" y="3841009"/>
            <a:ext cx="4781550" cy="262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mótica - Iconos gratis de tecnología">
            <a:extLst>
              <a:ext uri="{FF2B5EF4-FFF2-40B4-BE49-F238E27FC236}">
                <a16:creationId xmlns:a16="http://schemas.microsoft.com/office/drawing/2014/main" id="{D7E8D705-1E9F-483F-9BC0-8281EB48D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9" y="634386"/>
            <a:ext cx="1394723" cy="139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3E7BBC-EBAD-42DF-A4D0-2365FDA46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3355" y="333713"/>
            <a:ext cx="1984575" cy="176006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99DEA0-554E-4204-9696-F0D8C4665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6125" y="1089688"/>
            <a:ext cx="2290375" cy="187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99135E-3042-4F21-B322-669FDC9147E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1" r="4277" b="7650"/>
          <a:stretch/>
        </p:blipFill>
        <p:spPr bwMode="auto">
          <a:xfrm>
            <a:off x="2694332" y="1868557"/>
            <a:ext cx="7059267" cy="45823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99D2C80-B926-4235-8EDD-05D97CA3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21" y="468027"/>
            <a:ext cx="9404723" cy="1400530"/>
          </a:xfrm>
        </p:spPr>
        <p:txBody>
          <a:bodyPr rtlCol="0">
            <a:normAutofit/>
          </a:bodyPr>
          <a:lstStyle/>
          <a:p>
            <a:r>
              <a:rPr lang="es-MX" dirty="0"/>
              <a:t>Domótica Domiciliar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8E7F33-DDED-44BA-AE82-85AF8B80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844" y="331305"/>
            <a:ext cx="1270048" cy="112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9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721336-07CE-4115-A5EC-094C0843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b="1" dirty="0"/>
              <a:t>Conceptos aplicados</a:t>
            </a:r>
          </a:p>
          <a:p>
            <a:endParaRPr lang="es-MX" dirty="0"/>
          </a:p>
          <a:p>
            <a:r>
              <a:rPr lang="es-MX" b="1" dirty="0"/>
              <a:t>Ventajas del proyecto</a:t>
            </a:r>
          </a:p>
          <a:p>
            <a:endParaRPr lang="es-MX" dirty="0"/>
          </a:p>
          <a:p>
            <a:r>
              <a:rPr lang="es-MX" b="1" dirty="0"/>
              <a:t>costos de proyecto</a:t>
            </a:r>
          </a:p>
          <a:p>
            <a:r>
              <a:rPr lang="es-MX" dirty="0"/>
              <a:t>raspberry </a:t>
            </a:r>
            <a:r>
              <a:rPr lang="es-MX" dirty="0" err="1"/>
              <a:t>py</a:t>
            </a:r>
            <a:r>
              <a:rPr lang="es-MX" dirty="0"/>
              <a:t>		         	 Q  500.00</a:t>
            </a:r>
          </a:p>
          <a:p>
            <a:r>
              <a:rPr lang="es-MX" dirty="0"/>
              <a:t>micro </a:t>
            </a:r>
            <a:r>
              <a:rPr lang="es-MX" dirty="0" err="1"/>
              <a:t>sd</a:t>
            </a:r>
            <a:r>
              <a:rPr lang="es-MX" dirty="0"/>
              <a:t> 32 GB		         Q    87.00</a:t>
            </a:r>
          </a:p>
          <a:p>
            <a:r>
              <a:rPr lang="es-MX" dirty="0"/>
              <a:t>modulo </a:t>
            </a:r>
            <a:r>
              <a:rPr lang="es-MX" dirty="0" err="1"/>
              <a:t>relay</a:t>
            </a:r>
            <a:r>
              <a:rPr lang="es-MX" dirty="0"/>
              <a:t> de 8 canales  Q    85.00</a:t>
            </a:r>
          </a:p>
          <a:p>
            <a:r>
              <a:rPr lang="es-MX" dirty="0"/>
              <a:t>servicio de Firebase	       	 Q  292.00	</a:t>
            </a:r>
          </a:p>
          <a:p>
            <a:r>
              <a:rPr lang="es-MX" dirty="0"/>
              <a:t>jumper conexión		         Q      5.00</a:t>
            </a:r>
          </a:p>
          <a:p>
            <a:r>
              <a:rPr lang="es-MX" u="sng" dirty="0" err="1"/>
              <a:t>play</a:t>
            </a:r>
            <a:r>
              <a:rPr lang="es-MX" u="sng" dirty="0"/>
              <a:t> store 			       	 Q  195.00</a:t>
            </a:r>
          </a:p>
          <a:p>
            <a:r>
              <a:rPr lang="es-MX" dirty="0"/>
              <a:t>total                			         Q1164.00</a:t>
            </a:r>
          </a:p>
          <a:p>
            <a:endParaRPr lang="es-MX" dirty="0"/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CF85EE06-3887-460B-80AB-A4625E276AB5}"/>
              </a:ext>
            </a:extLst>
          </p:cNvPr>
          <p:cNvSpPr txBox="1">
            <a:spLocks/>
          </p:cNvSpPr>
          <p:nvPr/>
        </p:nvSpPr>
        <p:spPr>
          <a:xfrm>
            <a:off x="7489493" y="2491409"/>
            <a:ext cx="2900211" cy="1371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b="1" dirty="0"/>
              <a:t>conclusiones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443BAA-B96F-41EC-8D98-F7D738FD9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49963" t="12578" r="249963" b="-11059"/>
          <a:stretch/>
        </p:blipFill>
        <p:spPr>
          <a:xfrm>
            <a:off x="4513385" y="2491409"/>
            <a:ext cx="2046442" cy="436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7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C05B46E7-A984-4C67-AC37-B5B91B355D7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44DB44-0834-41D2-951E-BF74C9BCD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2105081" cy="1371600"/>
          </a:xfrm>
        </p:spPr>
        <p:txBody>
          <a:bodyPr/>
          <a:lstStyle/>
          <a:p>
            <a:r>
              <a:rPr lang="es-MX" dirty="0"/>
              <a:t>Ventajas</a:t>
            </a:r>
          </a:p>
          <a:p>
            <a:r>
              <a:rPr lang="es-MX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Ion digital</Template>
  <TotalTime>0</TotalTime>
  <Words>76</Words>
  <Application>Microsoft Office PowerPoint</Application>
  <PresentationFormat>Panorámica</PresentationFormat>
  <Paragraphs>20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Domótica Domiciliar</vt:lpstr>
      <vt:lpstr>Domótica Domiciliar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2020-11-07T13:26:28Z</dcterms:created>
  <dcterms:modified xsi:type="dcterms:W3CDTF">2020-11-07T13:48:06Z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