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21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C90D4-E8D1-450E-9347-18939F5888CC}" type="datetimeFigureOut">
              <a:rPr lang="pt-BR" smtClean="0"/>
              <a:t>13/12/2018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90592-82DB-45C3-B174-71D95CAF78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754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C90D4-E8D1-450E-9347-18939F5888CC}" type="datetimeFigureOut">
              <a:rPr lang="pt-BR" smtClean="0"/>
              <a:t>13/12/2018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90592-82DB-45C3-B174-71D95CAF78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08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C90D4-E8D1-450E-9347-18939F5888CC}" type="datetimeFigureOut">
              <a:rPr lang="pt-BR" smtClean="0"/>
              <a:t>13/12/2018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90592-82DB-45C3-B174-71D95CAF78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481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C90D4-E8D1-450E-9347-18939F5888CC}" type="datetimeFigureOut">
              <a:rPr lang="pt-BR" smtClean="0"/>
              <a:t>13/12/2018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90592-82DB-45C3-B174-71D95CAF78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23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C90D4-E8D1-450E-9347-18939F5888CC}" type="datetimeFigureOut">
              <a:rPr lang="pt-BR" smtClean="0"/>
              <a:t>13/12/2018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90592-82DB-45C3-B174-71D95CAF78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506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C90D4-E8D1-450E-9347-18939F5888CC}" type="datetimeFigureOut">
              <a:rPr lang="pt-BR" smtClean="0"/>
              <a:t>13/12/2018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90592-82DB-45C3-B174-71D95CAF78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0973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C90D4-E8D1-450E-9347-18939F5888CC}" type="datetimeFigureOut">
              <a:rPr lang="pt-BR" smtClean="0"/>
              <a:t>13/12/2018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90592-82DB-45C3-B174-71D95CAF78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1085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C90D4-E8D1-450E-9347-18939F5888CC}" type="datetimeFigureOut">
              <a:rPr lang="pt-BR" smtClean="0"/>
              <a:t>13/12/2018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90592-82DB-45C3-B174-71D95CAF78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7304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C90D4-E8D1-450E-9347-18939F5888CC}" type="datetimeFigureOut">
              <a:rPr lang="pt-BR" smtClean="0"/>
              <a:t>13/12/2018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90592-82DB-45C3-B174-71D95CAF78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9576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C90D4-E8D1-450E-9347-18939F5888CC}" type="datetimeFigureOut">
              <a:rPr lang="pt-BR" smtClean="0"/>
              <a:t>13/12/2018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90592-82DB-45C3-B174-71D95CAF78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518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C90D4-E8D1-450E-9347-18939F5888CC}" type="datetimeFigureOut">
              <a:rPr lang="pt-BR" smtClean="0"/>
              <a:t>13/12/2018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90592-82DB-45C3-B174-71D95CAF78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3359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C90D4-E8D1-450E-9347-18939F5888CC}" type="datetimeFigureOut">
              <a:rPr lang="pt-BR" smtClean="0"/>
              <a:t>13/12/2018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90592-82DB-45C3-B174-71D95CAF78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101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5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5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463" y="107576"/>
            <a:ext cx="2229988" cy="2229988"/>
          </a:xfrm>
          <a:prstGeom prst="rect">
            <a:avLst/>
          </a:prstGeom>
        </p:spPr>
      </p:pic>
      <p:pic>
        <p:nvPicPr>
          <p:cNvPr id="1026" name="Picture 2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33" y="3007756"/>
            <a:ext cx="4970463" cy="312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nodejs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559" y="3416627"/>
            <a:ext cx="4125077" cy="252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148626" y="2303328"/>
            <a:ext cx="587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Introdução á criação de </a:t>
            </a:r>
            <a:r>
              <a:rPr lang="pt-BR" dirty="0" err="1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api</a:t>
            </a:r>
            <a:r>
              <a:rPr lang="pt-BR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node utilizando </a:t>
            </a:r>
            <a:r>
              <a:rPr lang="pt-BR" dirty="0" err="1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Azure</a:t>
            </a:r>
            <a:r>
              <a:rPr lang="pt-BR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pt-BR" dirty="0" err="1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CosmosDB</a:t>
            </a:r>
            <a:endParaRPr lang="pt-BR" dirty="0">
              <a:ln w="0"/>
              <a:solidFill>
                <a:schemeClr val="accent2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030" name="Picture 6" descr="Resultado de imagem para api rest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489" y="3928259"/>
            <a:ext cx="1673931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7973526" y="6533679"/>
            <a:ext cx="4227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Por: Fernando Antunes (</a:t>
            </a:r>
            <a:r>
              <a:rPr lang="pt-BR" sz="1400" dirty="0" err="1" smtClean="0"/>
              <a:t>FullStack</a:t>
            </a:r>
            <a:r>
              <a:rPr lang="pt-BR" sz="1400" dirty="0" smtClean="0"/>
              <a:t> </a:t>
            </a:r>
            <a:r>
              <a:rPr lang="pt-BR" sz="1400" dirty="0" err="1" smtClean="0"/>
              <a:t>Developer</a:t>
            </a:r>
            <a:r>
              <a:rPr lang="pt-BR" sz="1400" dirty="0" smtClean="0"/>
              <a:t> FC Nuvem)</a:t>
            </a:r>
            <a:endParaRPr lang="pt-BR" sz="1400" dirty="0"/>
          </a:p>
        </p:txBody>
      </p:sp>
      <p:pic>
        <p:nvPicPr>
          <p:cNvPr id="3" name="Á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161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874"/>
    </mc:Choice>
    <mc:Fallback>
      <p:transition spd="slow" advTm="78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Arredondado 35"/>
          <p:cNvSpPr/>
          <p:nvPr/>
        </p:nvSpPr>
        <p:spPr>
          <a:xfrm>
            <a:off x="6675121" y="1347652"/>
            <a:ext cx="5094514" cy="5277394"/>
          </a:xfrm>
          <a:prstGeom prst="roundRect">
            <a:avLst>
              <a:gd name="adj" fmla="val 497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Arredondado 3"/>
          <p:cNvSpPr/>
          <p:nvPr/>
        </p:nvSpPr>
        <p:spPr>
          <a:xfrm>
            <a:off x="787038" y="2977242"/>
            <a:ext cx="2893421" cy="4637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API – http://localhost:3000/itens</a:t>
            </a:r>
            <a:endParaRPr lang="pt-BR" sz="1400" dirty="0"/>
          </a:p>
        </p:txBody>
      </p:sp>
      <p:sp>
        <p:nvSpPr>
          <p:cNvPr id="5" name="Retângulo Arredondado 4"/>
          <p:cNvSpPr/>
          <p:nvPr/>
        </p:nvSpPr>
        <p:spPr>
          <a:xfrm>
            <a:off x="1280160" y="3378929"/>
            <a:ext cx="1907178" cy="679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App.js</a:t>
            </a:r>
            <a:endParaRPr lang="pt-BR" dirty="0"/>
          </a:p>
        </p:txBody>
      </p:sp>
      <p:sp>
        <p:nvSpPr>
          <p:cNvPr id="6" name="Retângulo Arredondado 5"/>
          <p:cNvSpPr/>
          <p:nvPr/>
        </p:nvSpPr>
        <p:spPr>
          <a:xfrm>
            <a:off x="1280160" y="4393476"/>
            <a:ext cx="1907178" cy="679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Rotas</a:t>
            </a:r>
            <a:endParaRPr lang="pt-BR" dirty="0"/>
          </a:p>
        </p:txBody>
      </p:sp>
      <p:sp>
        <p:nvSpPr>
          <p:cNvPr id="7" name="Retângulo Arredondado 6"/>
          <p:cNvSpPr/>
          <p:nvPr/>
        </p:nvSpPr>
        <p:spPr>
          <a:xfrm>
            <a:off x="1280160" y="5408023"/>
            <a:ext cx="1907178" cy="679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Controllers</a:t>
            </a:r>
            <a:endParaRPr lang="pt-BR" dirty="0"/>
          </a:p>
        </p:txBody>
      </p:sp>
      <p:sp>
        <p:nvSpPr>
          <p:cNvPr id="8" name="Retângulo Arredondado 7"/>
          <p:cNvSpPr/>
          <p:nvPr/>
        </p:nvSpPr>
        <p:spPr>
          <a:xfrm>
            <a:off x="6910252" y="4828903"/>
            <a:ext cx="1907178" cy="1632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err="1" smtClean="0"/>
              <a:t>Repositorio</a:t>
            </a:r>
            <a:endParaRPr lang="pt-BR" b="1" dirty="0" smtClean="0"/>
          </a:p>
          <a:p>
            <a:pPr algn="ctr"/>
            <a:r>
              <a:rPr lang="pt-BR" dirty="0" smtClean="0"/>
              <a:t>&lt;</a:t>
            </a:r>
            <a:r>
              <a:rPr lang="pt-BR" dirty="0" err="1" smtClean="0"/>
              <a:t>Create</a:t>
            </a:r>
            <a:r>
              <a:rPr lang="pt-BR" dirty="0" smtClean="0"/>
              <a:t>&gt;</a:t>
            </a:r>
          </a:p>
          <a:p>
            <a:pPr algn="ctr"/>
            <a:r>
              <a:rPr lang="pt-BR" dirty="0" smtClean="0"/>
              <a:t>&lt;</a:t>
            </a:r>
            <a:r>
              <a:rPr lang="pt-BR" dirty="0" err="1" smtClean="0"/>
              <a:t>Find</a:t>
            </a:r>
            <a:r>
              <a:rPr lang="pt-BR" dirty="0" smtClean="0"/>
              <a:t>&gt;</a:t>
            </a:r>
          </a:p>
          <a:p>
            <a:pPr algn="ctr"/>
            <a:r>
              <a:rPr lang="pt-BR" dirty="0" smtClean="0"/>
              <a:t>&lt;Update&gt;</a:t>
            </a:r>
          </a:p>
          <a:p>
            <a:pPr algn="ctr"/>
            <a:r>
              <a:rPr lang="pt-BR" dirty="0" smtClean="0"/>
              <a:t>&lt;Delete&gt;</a:t>
            </a:r>
            <a:endParaRPr lang="pt-BR" dirty="0"/>
          </a:p>
        </p:txBody>
      </p:sp>
      <p:sp>
        <p:nvSpPr>
          <p:cNvPr id="9" name="Seta para a Esquerda e para a Direita 8"/>
          <p:cNvSpPr/>
          <p:nvPr/>
        </p:nvSpPr>
        <p:spPr>
          <a:xfrm>
            <a:off x="3370219" y="5305697"/>
            <a:ext cx="3196046" cy="883920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Moongose</a:t>
            </a:r>
            <a:endParaRPr lang="pt-BR" dirty="0"/>
          </a:p>
        </p:txBody>
      </p:sp>
      <p:sp>
        <p:nvSpPr>
          <p:cNvPr id="10" name="Retângulo Arredondado 9"/>
          <p:cNvSpPr/>
          <p:nvPr/>
        </p:nvSpPr>
        <p:spPr>
          <a:xfrm>
            <a:off x="9570720" y="5305697"/>
            <a:ext cx="1907178" cy="679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Model</a:t>
            </a:r>
            <a:endParaRPr lang="pt-BR" dirty="0"/>
          </a:p>
        </p:txBody>
      </p:sp>
      <p:sp>
        <p:nvSpPr>
          <p:cNvPr id="11" name="Retângulo Arredondado 10"/>
          <p:cNvSpPr/>
          <p:nvPr/>
        </p:nvSpPr>
        <p:spPr>
          <a:xfrm>
            <a:off x="9570720" y="4082144"/>
            <a:ext cx="1907178" cy="679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Conexão</a:t>
            </a:r>
            <a:endParaRPr lang="pt-BR" dirty="0"/>
          </a:p>
        </p:txBody>
      </p:sp>
      <p:pic>
        <p:nvPicPr>
          <p:cNvPr id="12" name="Picture 2" descr="Imagem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1" r="15916"/>
          <a:stretch/>
        </p:blipFill>
        <p:spPr bwMode="auto">
          <a:xfrm>
            <a:off x="9505407" y="1666116"/>
            <a:ext cx="2037806" cy="167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Resultado de imagem para nerd no p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7" y="73805"/>
            <a:ext cx="3119611" cy="19521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ector de Seta Reta 15"/>
          <p:cNvCxnSpPr/>
          <p:nvPr/>
        </p:nvCxnSpPr>
        <p:spPr>
          <a:xfrm>
            <a:off x="768664" y="2142369"/>
            <a:ext cx="274320" cy="7184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5" idx="2"/>
            <a:endCxn id="6" idx="0"/>
          </p:cNvCxnSpPr>
          <p:nvPr/>
        </p:nvCxnSpPr>
        <p:spPr>
          <a:xfrm>
            <a:off x="2233749" y="4058197"/>
            <a:ext cx="0" cy="3352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6" idx="2"/>
            <a:endCxn id="7" idx="0"/>
          </p:cNvCxnSpPr>
          <p:nvPr/>
        </p:nvCxnSpPr>
        <p:spPr>
          <a:xfrm>
            <a:off x="2233749" y="5072744"/>
            <a:ext cx="0" cy="3352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8" idx="3"/>
            <a:endCxn id="10" idx="1"/>
          </p:cNvCxnSpPr>
          <p:nvPr/>
        </p:nvCxnSpPr>
        <p:spPr>
          <a:xfrm flipV="1">
            <a:off x="8817430" y="5645331"/>
            <a:ext cx="75329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stCxn id="10" idx="0"/>
            <a:endCxn id="11" idx="2"/>
          </p:cNvCxnSpPr>
          <p:nvPr/>
        </p:nvCxnSpPr>
        <p:spPr>
          <a:xfrm flipV="1">
            <a:off x="10524309" y="4761412"/>
            <a:ext cx="0" cy="5442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11" idx="0"/>
            <a:endCxn id="12" idx="2"/>
          </p:cNvCxnSpPr>
          <p:nvPr/>
        </p:nvCxnSpPr>
        <p:spPr>
          <a:xfrm flipV="1">
            <a:off x="10524309" y="3338649"/>
            <a:ext cx="1" cy="7434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 flipH="1">
            <a:off x="7850777" y="2680064"/>
            <a:ext cx="1719944" cy="20813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eta em Curva para Baixo 37"/>
          <p:cNvSpPr/>
          <p:nvPr/>
        </p:nvSpPr>
        <p:spPr>
          <a:xfrm>
            <a:off x="7574283" y="2351983"/>
            <a:ext cx="1018903" cy="488645"/>
          </a:xfrm>
          <a:prstGeom prst="curved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0" name="Seta em Curva para Baixo 39"/>
          <p:cNvSpPr/>
          <p:nvPr/>
        </p:nvSpPr>
        <p:spPr>
          <a:xfrm flipH="1" flipV="1">
            <a:off x="7535094" y="2968532"/>
            <a:ext cx="1016725" cy="410397"/>
          </a:xfrm>
          <a:prstGeom prst="curved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1102292" y="2242166"/>
            <a:ext cx="1736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/>
              <a:t>R</a:t>
            </a:r>
            <a:r>
              <a:rPr lang="pt-BR" sz="1400" dirty="0" err="1" smtClean="0"/>
              <a:t>equest</a:t>
            </a:r>
            <a:r>
              <a:rPr lang="pt-BR" sz="1400" dirty="0" smtClean="0"/>
              <a:t> (pedido)</a:t>
            </a:r>
          </a:p>
          <a:p>
            <a:r>
              <a:rPr lang="pt-BR" sz="1400" dirty="0" smtClean="0"/>
              <a:t>  Response (resposta)</a:t>
            </a:r>
            <a:endParaRPr lang="pt-BR" sz="1400" dirty="0"/>
          </a:p>
        </p:txBody>
      </p:sp>
      <p:cxnSp>
        <p:nvCxnSpPr>
          <p:cNvPr id="42" name="Conector de Seta Reta 41"/>
          <p:cNvCxnSpPr/>
          <p:nvPr/>
        </p:nvCxnSpPr>
        <p:spPr>
          <a:xfrm flipH="1" flipV="1">
            <a:off x="2786350" y="2024740"/>
            <a:ext cx="410387" cy="8258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4018270" y="157136"/>
            <a:ext cx="453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Application</a:t>
            </a:r>
            <a:r>
              <a:rPr lang="pt-BR" sz="2400" dirty="0"/>
              <a:t> </a:t>
            </a:r>
            <a:r>
              <a:rPr lang="pt-BR" sz="2400" dirty="0" err="1"/>
              <a:t>Programming</a:t>
            </a:r>
            <a:r>
              <a:rPr lang="pt-BR" sz="2400" dirty="0"/>
              <a:t> Interface</a:t>
            </a:r>
          </a:p>
        </p:txBody>
      </p:sp>
    </p:spTree>
    <p:extLst>
      <p:ext uri="{BB962C8B-B14F-4D97-AF65-F5344CB8AC3E}">
        <p14:creationId xmlns:p14="http://schemas.microsoft.com/office/powerpoint/2010/main" val="177485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34" y="5271194"/>
            <a:ext cx="1511617" cy="151161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128"/>
          <a:stretch/>
        </p:blipFill>
        <p:spPr>
          <a:xfrm>
            <a:off x="2183854" y="1514879"/>
            <a:ext cx="2544900" cy="26153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etângulo 6"/>
          <p:cNvSpPr/>
          <p:nvPr/>
        </p:nvSpPr>
        <p:spPr>
          <a:xfrm>
            <a:off x="4820444" y="2072599"/>
            <a:ext cx="5779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https://www.linkedin.com/in/fernando-antunes-92114299/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820444" y="2637874"/>
            <a:ext cx="3716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https://github.com/fernandoaferreira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4820444" y="3203149"/>
            <a:ext cx="3504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Fernando.ferreira@fcamara.com.br</a:t>
            </a:r>
            <a:endParaRPr lang="pt-BR" dirty="0"/>
          </a:p>
        </p:txBody>
      </p:sp>
      <p:pic>
        <p:nvPicPr>
          <p:cNvPr id="11266" name="Picture 2" descr="Resultado de imagem para stifl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6071" y="5081451"/>
            <a:ext cx="987685" cy="162474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/>
          <p:cNvSpPr txBox="1"/>
          <p:nvPr/>
        </p:nvSpPr>
        <p:spPr>
          <a:xfrm>
            <a:off x="5411018" y="6027003"/>
            <a:ext cx="57314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solidFill>
                  <a:srgbClr val="FF0000"/>
                </a:solidFill>
              </a:rPr>
              <a:t>Valeu, até a próxima...</a:t>
            </a:r>
            <a:endParaRPr lang="pt-BR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20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do treinamento: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dirty="0" smtClean="0"/>
              <a:t>Apresentar o </a:t>
            </a:r>
            <a:r>
              <a:rPr lang="pt-BR" dirty="0" err="1" smtClean="0"/>
              <a:t>cosmosDB</a:t>
            </a:r>
            <a:endParaRPr lang="pt-BR" dirty="0"/>
          </a:p>
          <a:p>
            <a:pPr>
              <a:lnSpc>
                <a:spcPct val="150000"/>
              </a:lnSpc>
            </a:pPr>
            <a:r>
              <a:rPr lang="pt-BR" dirty="0" smtClean="0"/>
              <a:t>Criar um banco de dados cosmos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Conectar uma aplicação </a:t>
            </a:r>
            <a:r>
              <a:rPr lang="pt-BR" dirty="0" err="1" smtClean="0"/>
              <a:t>NodeJS</a:t>
            </a:r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dirty="0" smtClean="0"/>
              <a:t>Realizar algumas tarefas</a:t>
            </a:r>
            <a:endParaRPr lang="pt-BR" dirty="0"/>
          </a:p>
        </p:txBody>
      </p:sp>
      <p:pic>
        <p:nvPicPr>
          <p:cNvPr id="3074" name="Picture 2" descr="Resultado de imagem para metas desenh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134" y="1825625"/>
            <a:ext cx="4261666" cy="396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Á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78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88"/>
    </mc:Choice>
    <mc:Fallback>
      <p:transition spd="slow" advTm="55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 quem se destina esse treinamento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dirty="0" smtClean="0"/>
              <a:t>Afiliados interessados nas tecnologias </a:t>
            </a:r>
            <a:r>
              <a:rPr lang="pt-BR" dirty="0" err="1" smtClean="0"/>
              <a:t>Azure</a:t>
            </a:r>
            <a:r>
              <a:rPr lang="pt-B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Desenvolvedores em busca de recursos escaláveis para suas aplicações.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Estudantes de tecnologias </a:t>
            </a:r>
          </a:p>
          <a:p>
            <a:pPr>
              <a:lnSpc>
                <a:spcPct val="150000"/>
              </a:lnSpc>
            </a:pPr>
            <a:r>
              <a:rPr lang="pt-BR" dirty="0" err="1" smtClean="0"/>
              <a:t>Startupeiros</a:t>
            </a:r>
            <a:r>
              <a:rPr lang="pt-BR" dirty="0" smtClean="0"/>
              <a:t> (empreendedores de startup)</a:t>
            </a:r>
            <a:endParaRPr lang="pt-BR" dirty="0"/>
          </a:p>
        </p:txBody>
      </p:sp>
      <p:pic>
        <p:nvPicPr>
          <p:cNvPr id="10242" name="Picture 2" descr="Resultado de imagem para estudant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455" y="3788230"/>
            <a:ext cx="4448877" cy="27583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Á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928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88"/>
    </mc:Choice>
    <mc:Fallback>
      <p:transition spd="slow" advTm="38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Ao final do Treinamento estará apto: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dirty="0" smtClean="0"/>
              <a:t>Criar um banco de dados totalmente funcional </a:t>
            </a:r>
            <a:r>
              <a:rPr lang="pt-BR" dirty="0" err="1" smtClean="0"/>
              <a:t>CosmosDB</a:t>
            </a:r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dirty="0" smtClean="0"/>
              <a:t>Conectar com sua aplicação independente de linguagem.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Realizar tarefas com </a:t>
            </a:r>
            <a:r>
              <a:rPr lang="pt-BR" dirty="0" err="1" smtClean="0"/>
              <a:t>cosmosDB</a:t>
            </a:r>
            <a:endParaRPr lang="pt-BR" dirty="0" smtClean="0"/>
          </a:p>
          <a:p>
            <a:pPr>
              <a:lnSpc>
                <a:spcPct val="150000"/>
              </a:lnSpc>
            </a:pP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688578" y="6027003"/>
            <a:ext cx="48148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solidFill>
                  <a:srgbClr val="FF0000"/>
                </a:solidFill>
              </a:rPr>
              <a:t>Vamos Começar ...</a:t>
            </a:r>
            <a:endParaRPr lang="pt-BR" sz="4800" dirty="0">
              <a:solidFill>
                <a:srgbClr val="FF0000"/>
              </a:solidFill>
            </a:endParaRPr>
          </a:p>
        </p:txBody>
      </p:sp>
      <p:pic>
        <p:nvPicPr>
          <p:cNvPr id="9218" name="Picture 2" descr="Resultado de imagem para nerd no p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89"/>
          <a:stretch/>
        </p:blipFill>
        <p:spPr bwMode="auto">
          <a:xfrm>
            <a:off x="8477250" y="4312626"/>
            <a:ext cx="3714750" cy="245393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18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/>
          <p:cNvSpPr txBox="1"/>
          <p:nvPr/>
        </p:nvSpPr>
        <p:spPr>
          <a:xfrm>
            <a:off x="1900496" y="522513"/>
            <a:ext cx="61468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Dialogo comum:</a:t>
            </a:r>
          </a:p>
          <a:p>
            <a:endParaRPr lang="pt-BR" dirty="0"/>
          </a:p>
          <a:p>
            <a:r>
              <a:rPr lang="pt-BR" dirty="0" smtClean="0"/>
              <a:t>CEO: Precisamos de um banco de dados robusto, </a:t>
            </a:r>
          </a:p>
          <a:p>
            <a:r>
              <a:rPr lang="pt-BR" dirty="0" smtClean="0"/>
              <a:t>Performático, escalável, de fácil gerencia, pronto para testes e... </a:t>
            </a:r>
          </a:p>
          <a:p>
            <a:r>
              <a:rPr lang="pt-BR" dirty="0" err="1" smtClean="0"/>
              <a:t>Hmmmmmm</a:t>
            </a:r>
            <a:r>
              <a:rPr lang="pt-BR" dirty="0"/>
              <a:t> p</a:t>
            </a:r>
            <a:r>
              <a:rPr lang="pt-BR" dirty="0" smtClean="0"/>
              <a:t>ara daqui 2 horas. O cliente está em cima.</a:t>
            </a:r>
          </a:p>
        </p:txBody>
      </p:sp>
      <p:pic>
        <p:nvPicPr>
          <p:cNvPr id="2054" name="Picture 6" descr="Resultado de imagem para charge tecnico ti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811"/>
          <a:stretch/>
        </p:blipFill>
        <p:spPr bwMode="auto">
          <a:xfrm>
            <a:off x="1900496" y="2280556"/>
            <a:ext cx="9108893" cy="404186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54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31521" y="1345474"/>
            <a:ext cx="432547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Provisionar um servidor (Local ou virtual)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Instalar o Banco de Dados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Configurar Permissões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Configurar redundância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Configurar Firewall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Verificar latência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Configurar Backup </a:t>
            </a:r>
          </a:p>
          <a:p>
            <a:endParaRPr lang="pt-BR" dirty="0">
              <a:ln w="0"/>
              <a:solidFill>
                <a:schemeClr val="accent1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4100" name="Picture 4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474" y="351171"/>
            <a:ext cx="4950823" cy="628754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80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286" y="398195"/>
            <a:ext cx="5503817" cy="344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300446" y="274319"/>
            <a:ext cx="3409406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PaaS</a:t>
            </a:r>
            <a:r>
              <a:rPr lang="pt-BR" dirty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(Plataforma como serviço) é um ambiente de desenvolvimento e implantação completo na nuvem, com recursos que permitem a você fornecer tudo, de aplicativos simples baseados em nuvem a sofisticados aplicativos empresariais habilitados para a nuvem</a:t>
            </a:r>
          </a:p>
        </p:txBody>
      </p:sp>
      <p:pic>
        <p:nvPicPr>
          <p:cNvPr id="5124" name="Picture 4" descr="Resultado de imagem para homem de ferro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657" y="2469023"/>
            <a:ext cx="3658227" cy="4388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esultado de imagem para DynamoDB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0856" y="5718810"/>
            <a:ext cx="2180478" cy="93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Resultado de imagem para CLOUD DATASTOR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126" y="4359339"/>
            <a:ext cx="1546942" cy="154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m relacionad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194" y="4663511"/>
            <a:ext cx="1677805" cy="105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57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776" y="2131035"/>
            <a:ext cx="4970463" cy="312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337721" y="2873572"/>
            <a:ext cx="2498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D</a:t>
            </a:r>
            <a:r>
              <a:rPr lang="pt-BR" sz="24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istribuição global</a:t>
            </a:r>
            <a:endParaRPr lang="pt-BR" sz="2400" dirty="0">
              <a:ln w="0"/>
              <a:solidFill>
                <a:schemeClr val="accent1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340353" y="5924254"/>
            <a:ext cx="3179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Administração facilitada</a:t>
            </a:r>
            <a:endParaRPr lang="pt-BR" sz="2400" dirty="0">
              <a:ln w="0"/>
              <a:solidFill>
                <a:schemeClr val="accent1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9016110" y="2251110"/>
            <a:ext cx="2789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Totalmente escalável</a:t>
            </a:r>
            <a:endParaRPr lang="pt-BR" sz="2400" dirty="0">
              <a:ln w="0"/>
              <a:solidFill>
                <a:schemeClr val="accent1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902970" y="948264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NoSQL</a:t>
            </a:r>
            <a:endParaRPr lang="pt-BR" sz="2400" dirty="0">
              <a:ln w="0"/>
              <a:solidFill>
                <a:schemeClr val="accent1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7042094" y="5924255"/>
            <a:ext cx="4234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Compatíveis com diversos drives</a:t>
            </a:r>
            <a:endParaRPr lang="pt-BR" sz="2400" dirty="0">
              <a:ln w="0"/>
              <a:solidFill>
                <a:schemeClr val="accent1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cxnSp>
        <p:nvCxnSpPr>
          <p:cNvPr id="14" name="Conector de Seta Reta 13"/>
          <p:cNvCxnSpPr/>
          <p:nvPr/>
        </p:nvCxnSpPr>
        <p:spPr>
          <a:xfrm flipH="1" flipV="1">
            <a:off x="5512526" y="1655066"/>
            <a:ext cx="78378" cy="762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V="1">
            <a:off x="7238036" y="2481943"/>
            <a:ext cx="1565695" cy="59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endCxn id="7" idx="3"/>
          </p:cNvCxnSpPr>
          <p:nvPr/>
        </p:nvCxnSpPr>
        <p:spPr>
          <a:xfrm flipH="1" flipV="1">
            <a:off x="2835905" y="3104405"/>
            <a:ext cx="1500964" cy="474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H="1">
            <a:off x="3326895" y="5043487"/>
            <a:ext cx="576833" cy="689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7537269" y="5053656"/>
            <a:ext cx="873970" cy="679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128715" y="138698"/>
            <a:ext cx="114645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i="0" dirty="0" smtClean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</a:rPr>
              <a:t>O </a:t>
            </a:r>
            <a:r>
              <a:rPr lang="pt-BR" i="0" dirty="0" err="1" smtClean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</a:rPr>
              <a:t>Azure</a:t>
            </a:r>
            <a:r>
              <a:rPr lang="pt-BR" i="0" dirty="0" smtClean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</a:rPr>
              <a:t> Cosmos DB é o serviço de banco de dados </a:t>
            </a:r>
            <a:r>
              <a:rPr lang="pt-BR" i="0" dirty="0" err="1" smtClean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</a:rPr>
              <a:t>multimodelo</a:t>
            </a:r>
            <a:r>
              <a:rPr lang="pt-BR" i="0" dirty="0" smtClean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</a:rPr>
              <a:t> distribuído globalmente da Microsoft</a:t>
            </a:r>
            <a:endParaRPr lang="pt-BR" dirty="0">
              <a:ln w="0"/>
              <a:solidFill>
                <a:schemeClr val="tx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959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/>
        </p:nvGrpSpPr>
        <p:grpSpPr>
          <a:xfrm>
            <a:off x="3762103" y="679268"/>
            <a:ext cx="8230204" cy="5961191"/>
            <a:chOff x="3762103" y="666205"/>
            <a:chExt cx="8230204" cy="5961191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62103" y="666205"/>
              <a:ext cx="8230204" cy="5961191"/>
            </a:xfrm>
            <a:prstGeom prst="rect">
              <a:avLst/>
            </a:prstGeom>
          </p:spPr>
        </p:pic>
        <p:pic>
          <p:nvPicPr>
            <p:cNvPr id="5" name="Picture 4" descr="Resultado de imagem para nodejs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0341" y="2063933"/>
              <a:ext cx="1343415" cy="822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146" name="Picture 2" descr="Resultado de imagem para estoque desenho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45" y="3107510"/>
            <a:ext cx="3363812" cy="336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668367" y="1145630"/>
            <a:ext cx="20166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n w="0"/>
                <a:solidFill>
                  <a:schemeClr val="tx2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Sistema de estoque</a:t>
            </a:r>
          </a:p>
          <a:p>
            <a:endParaRPr lang="pt-BR" dirty="0">
              <a:ln w="0"/>
              <a:solidFill>
                <a:schemeClr val="tx2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n w="0"/>
                <a:solidFill>
                  <a:schemeClr val="tx2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Cadastrar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n w="0"/>
                <a:solidFill>
                  <a:schemeClr val="tx2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Listar itens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n w="0"/>
                <a:solidFill>
                  <a:schemeClr val="tx2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Atualizar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n w="0"/>
                <a:solidFill>
                  <a:schemeClr val="tx2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Deletar item</a:t>
            </a:r>
            <a:endParaRPr lang="pt-BR" dirty="0">
              <a:ln w="0"/>
              <a:solidFill>
                <a:schemeClr val="tx2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60745" y="164691"/>
            <a:ext cx="3363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Projeto Proposto</a:t>
            </a:r>
            <a:endParaRPr lang="pt-BR" sz="3200" dirty="0"/>
          </a:p>
        </p:txBody>
      </p:sp>
      <p:pic>
        <p:nvPicPr>
          <p:cNvPr id="6148" name="Picture 4" descr="Resultado de imagem para mongoose js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375" y="1448230"/>
            <a:ext cx="1473345" cy="796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2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TM02836342[[fn=Íon]]</Template>
  <TotalTime>1752</TotalTime>
  <Words>291</Words>
  <Application>Microsoft Office PowerPoint</Application>
  <PresentationFormat>Widescreen</PresentationFormat>
  <Paragraphs>62</Paragraphs>
  <Slides>11</Slides>
  <Notes>0</Notes>
  <HiddenSlides>0</HiddenSlides>
  <MMClips>3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Tema do Office</vt:lpstr>
      <vt:lpstr>Apresentação do PowerPoint</vt:lpstr>
      <vt:lpstr>Objetivo do treinamento:</vt:lpstr>
      <vt:lpstr>Para quem se destina esse treinamento</vt:lpstr>
      <vt:lpstr>Ao final do Treinamento estará apto: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Antunes Ferreira</dc:creator>
  <cp:lastModifiedBy>Fernando Antunes Ferreira</cp:lastModifiedBy>
  <cp:revision>24</cp:revision>
  <dcterms:created xsi:type="dcterms:W3CDTF">2018-12-11T17:28:54Z</dcterms:created>
  <dcterms:modified xsi:type="dcterms:W3CDTF">2018-12-13T20:13:36Z</dcterms:modified>
</cp:coreProperties>
</file>